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9" r:id="rId3"/>
    <p:sldId id="257" r:id="rId4"/>
    <p:sldId id="258" r:id="rId5"/>
    <p:sldId id="273" r:id="rId6"/>
    <p:sldId id="267" r:id="rId7"/>
    <p:sldId id="274" r:id="rId8"/>
    <p:sldId id="268" r:id="rId9"/>
    <p:sldId id="265" r:id="rId10"/>
    <p:sldId id="269" r:id="rId11"/>
    <p:sldId id="260" r:id="rId12"/>
    <p:sldId id="270" r:id="rId13"/>
    <p:sldId id="276" r:id="rId14"/>
    <p:sldId id="271" r:id="rId15"/>
    <p:sldId id="277" r:id="rId16"/>
    <p:sldId id="272" r:id="rId17"/>
    <p:sldId id="279" r:id="rId18"/>
    <p:sldId id="261" r:id="rId19"/>
    <p:sldId id="266" r:id="rId20"/>
  </p:sldIdLst>
  <p:sldSz cx="24387175" cy="13716000"/>
  <p:notesSz cx="13716000" cy="24387175"/>
  <p:embeddedFontLst>
    <p:embeddedFont>
      <p:font typeface="Calibri" panose="020F0502020204030204" pitchFamily="34" charset="0"/>
      <p:regular r:id="rId22"/>
      <p:bold r:id="rId23"/>
      <p:italic r:id="rId24"/>
      <p:boldItalic r:id="rId25"/>
    </p:embeddedFont>
    <p:embeddedFont>
      <p:font typeface="French Script MT" panose="03020402040607040605" pitchFamily="66" charset="0"/>
      <p:regular r:id="rId26"/>
    </p:embeddedFont>
    <p:embeddedFont>
      <p:font typeface="Lucida Calligraphy" panose="03010101010101010101" pitchFamily="66" charset="0"/>
      <p:regular r:id="rId27"/>
    </p:embeddedFont>
    <p:embeddedFont>
      <p:font typeface="Roboto" panose="02000000000000000000" pitchFamily="2" charset="0"/>
      <p:regular r:id="rId28"/>
      <p:bold r:id="rId29"/>
      <p:italic r:id="rId30"/>
      <p:boldItalic r:id="rId31"/>
    </p:embeddedFont>
    <p:embeddedFont>
      <p:font typeface="Roboto Medium"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sQcAdwLJ7c/HxtxyEScHxYLKq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997ED"/>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7" d="100"/>
          <a:sy n="37" d="100"/>
        </p:scale>
        <p:origin x="101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gunjal" userId="becf4741b7f7f409" providerId="LiveId" clId="{3454F623-943C-42E1-A978-A100DAFB3855}"/>
    <pc:docChg chg="undo redo custSel addSld delSld modSld sldOrd">
      <pc:chgData name="shreya gunjal" userId="becf4741b7f7f409" providerId="LiveId" clId="{3454F623-943C-42E1-A978-A100DAFB3855}" dt="2024-06-20T19:34:43.233" v="8136" actId="478"/>
      <pc:docMkLst>
        <pc:docMk/>
      </pc:docMkLst>
      <pc:sldChg chg="addSp delSp modSp mod">
        <pc:chgData name="shreya gunjal" userId="becf4741b7f7f409" providerId="LiveId" clId="{3454F623-943C-42E1-A978-A100DAFB3855}" dt="2024-06-20T19:32:19.080" v="8126" actId="478"/>
        <pc:sldMkLst>
          <pc:docMk/>
          <pc:sldMk cId="0" sldId="256"/>
        </pc:sldMkLst>
        <pc:spChg chg="add mod">
          <ac:chgData name="shreya gunjal" userId="becf4741b7f7f409" providerId="LiveId" clId="{3454F623-943C-42E1-A978-A100DAFB3855}" dt="2024-06-20T13:06:45.063" v="46" actId="1076"/>
          <ac:spMkLst>
            <pc:docMk/>
            <pc:sldMk cId="0" sldId="256"/>
            <ac:spMk id="2" creationId="{71ADE757-778A-514F-1B70-BEDA6649C1B9}"/>
          </ac:spMkLst>
        </pc:spChg>
        <pc:spChg chg="mod">
          <ac:chgData name="shreya gunjal" userId="becf4741b7f7f409" providerId="LiveId" clId="{3454F623-943C-42E1-A978-A100DAFB3855}" dt="2024-06-20T13:03:58.289" v="5" actId="14100"/>
          <ac:spMkLst>
            <pc:docMk/>
            <pc:sldMk cId="0" sldId="256"/>
            <ac:spMk id="18" creationId="{00000000-0000-0000-0000-000000000000}"/>
          </ac:spMkLst>
        </pc:spChg>
        <pc:picChg chg="mod">
          <ac:chgData name="shreya gunjal" userId="becf4741b7f7f409" providerId="LiveId" clId="{3454F623-943C-42E1-A978-A100DAFB3855}" dt="2024-06-20T13:04:01.399" v="7" actId="1076"/>
          <ac:picMkLst>
            <pc:docMk/>
            <pc:sldMk cId="0" sldId="256"/>
            <ac:picMk id="16" creationId="{00000000-0000-0000-0000-000000000000}"/>
          </ac:picMkLst>
        </pc:picChg>
        <pc:picChg chg="del">
          <ac:chgData name="shreya gunjal" userId="becf4741b7f7f409" providerId="LiveId" clId="{3454F623-943C-42E1-A978-A100DAFB3855}" dt="2024-06-20T19:32:19.080" v="8126" actId="478"/>
          <ac:picMkLst>
            <pc:docMk/>
            <pc:sldMk cId="0" sldId="256"/>
            <ac:picMk id="20" creationId="{00000000-0000-0000-0000-000000000000}"/>
          </ac:picMkLst>
        </pc:picChg>
      </pc:sldChg>
      <pc:sldChg chg="addSp delSp modSp mod setBg">
        <pc:chgData name="shreya gunjal" userId="becf4741b7f7f409" providerId="LiveId" clId="{3454F623-943C-42E1-A978-A100DAFB3855}" dt="2024-06-20T19:01:59.506" v="8079" actId="20577"/>
        <pc:sldMkLst>
          <pc:docMk/>
          <pc:sldMk cId="0" sldId="257"/>
        </pc:sldMkLst>
        <pc:spChg chg="add del mod">
          <ac:chgData name="shreya gunjal" userId="becf4741b7f7f409" providerId="LiveId" clId="{3454F623-943C-42E1-A978-A100DAFB3855}" dt="2024-06-20T14:05:42.563" v="1457"/>
          <ac:spMkLst>
            <pc:docMk/>
            <pc:sldMk cId="0" sldId="257"/>
            <ac:spMk id="3" creationId="{5264D0E5-CE5B-F500-5029-2A2C33695AED}"/>
          </ac:spMkLst>
        </pc:spChg>
        <pc:spChg chg="add mod">
          <ac:chgData name="shreya gunjal" userId="becf4741b7f7f409" providerId="LiveId" clId="{3454F623-943C-42E1-A978-A100DAFB3855}" dt="2024-06-20T14:19:45.112" v="1515" actId="207"/>
          <ac:spMkLst>
            <pc:docMk/>
            <pc:sldMk cId="0" sldId="257"/>
            <ac:spMk id="4" creationId="{D6ED36E4-F87E-A1C8-0A16-D653F339CB20}"/>
          </ac:spMkLst>
        </pc:spChg>
        <pc:spChg chg="add mod">
          <ac:chgData name="shreya gunjal" userId="becf4741b7f7f409" providerId="LiveId" clId="{3454F623-943C-42E1-A978-A100DAFB3855}" dt="2024-06-20T19:01:59.506" v="8079" actId="20577"/>
          <ac:spMkLst>
            <pc:docMk/>
            <pc:sldMk cId="0" sldId="257"/>
            <ac:spMk id="5" creationId="{972CFDD7-A6BA-2420-1C8F-4DDB37C7A0AC}"/>
          </ac:spMkLst>
        </pc:spChg>
        <pc:spChg chg="mod">
          <ac:chgData name="shreya gunjal" userId="becf4741b7f7f409" providerId="LiveId" clId="{3454F623-943C-42E1-A978-A100DAFB3855}" dt="2024-06-20T14:05:20.184" v="1451" actId="14100"/>
          <ac:spMkLst>
            <pc:docMk/>
            <pc:sldMk cId="0" sldId="257"/>
            <ac:spMk id="29" creationId="{00000000-0000-0000-0000-000000000000}"/>
          </ac:spMkLst>
        </pc:spChg>
        <pc:spChg chg="mod">
          <ac:chgData name="shreya gunjal" userId="becf4741b7f7f409" providerId="LiveId" clId="{3454F623-943C-42E1-A978-A100DAFB3855}" dt="2024-06-20T14:01:08.598" v="1401" actId="1076"/>
          <ac:spMkLst>
            <pc:docMk/>
            <pc:sldMk cId="0" sldId="257"/>
            <ac:spMk id="34" creationId="{00000000-0000-0000-0000-000000000000}"/>
          </ac:spMkLst>
        </pc:spChg>
        <pc:spChg chg="mod">
          <ac:chgData name="shreya gunjal" userId="becf4741b7f7f409" providerId="LiveId" clId="{3454F623-943C-42E1-A978-A100DAFB3855}" dt="2024-06-20T13:49:09.765" v="1296" actId="2710"/>
          <ac:spMkLst>
            <pc:docMk/>
            <pc:sldMk cId="0" sldId="257"/>
            <ac:spMk id="38" creationId="{00000000-0000-0000-0000-000000000000}"/>
          </ac:spMkLst>
        </pc:spChg>
        <pc:spChg chg="mod">
          <ac:chgData name="shreya gunjal" userId="becf4741b7f7f409" providerId="LiveId" clId="{3454F623-943C-42E1-A978-A100DAFB3855}" dt="2024-06-20T13:59:45.300" v="1391" actId="1076"/>
          <ac:spMkLst>
            <pc:docMk/>
            <pc:sldMk cId="0" sldId="257"/>
            <ac:spMk id="43" creationId="{00000000-0000-0000-0000-000000000000}"/>
          </ac:spMkLst>
        </pc:spChg>
        <pc:spChg chg="mod">
          <ac:chgData name="shreya gunjal" userId="becf4741b7f7f409" providerId="LiveId" clId="{3454F623-943C-42E1-A978-A100DAFB3855}" dt="2024-06-20T14:00:53.269" v="1399" actId="2711"/>
          <ac:spMkLst>
            <pc:docMk/>
            <pc:sldMk cId="0" sldId="257"/>
            <ac:spMk id="50" creationId="{00000000-0000-0000-0000-000000000000}"/>
          </ac:spMkLst>
        </pc:spChg>
        <pc:spChg chg="mod">
          <ac:chgData name="shreya gunjal" userId="becf4741b7f7f409" providerId="LiveId" clId="{3454F623-943C-42E1-A978-A100DAFB3855}" dt="2024-06-20T13:56:28.308" v="1358" actId="1076"/>
          <ac:spMkLst>
            <pc:docMk/>
            <pc:sldMk cId="0" sldId="257"/>
            <ac:spMk id="54" creationId="{00000000-0000-0000-0000-000000000000}"/>
          </ac:spMkLst>
        </pc:spChg>
        <pc:spChg chg="mod">
          <ac:chgData name="shreya gunjal" userId="becf4741b7f7f409" providerId="LiveId" clId="{3454F623-943C-42E1-A978-A100DAFB3855}" dt="2024-06-20T13:55:54.080" v="1355" actId="1076"/>
          <ac:spMkLst>
            <pc:docMk/>
            <pc:sldMk cId="0" sldId="257"/>
            <ac:spMk id="57" creationId="{00000000-0000-0000-0000-000000000000}"/>
          </ac:spMkLst>
        </pc:spChg>
        <pc:spChg chg="mod">
          <ac:chgData name="shreya gunjal" userId="becf4741b7f7f409" providerId="LiveId" clId="{3454F623-943C-42E1-A978-A100DAFB3855}" dt="2024-06-20T13:55:30.482" v="1353" actId="1076"/>
          <ac:spMkLst>
            <pc:docMk/>
            <pc:sldMk cId="0" sldId="257"/>
            <ac:spMk id="62" creationId="{00000000-0000-0000-0000-000000000000}"/>
          </ac:spMkLst>
        </pc:spChg>
        <pc:spChg chg="del mod">
          <ac:chgData name="shreya gunjal" userId="becf4741b7f7f409" providerId="LiveId" clId="{3454F623-943C-42E1-A978-A100DAFB3855}" dt="2024-06-20T13:54:02.167" v="1331" actId="478"/>
          <ac:spMkLst>
            <pc:docMk/>
            <pc:sldMk cId="0" sldId="257"/>
            <ac:spMk id="64" creationId="{00000000-0000-0000-0000-000000000000}"/>
          </ac:spMkLst>
        </pc:spChg>
        <pc:spChg chg="del mod">
          <ac:chgData name="shreya gunjal" userId="becf4741b7f7f409" providerId="LiveId" clId="{3454F623-943C-42E1-A978-A100DAFB3855}" dt="2024-06-20T14:06:56.581" v="1464" actId="478"/>
          <ac:spMkLst>
            <pc:docMk/>
            <pc:sldMk cId="0" sldId="257"/>
            <ac:spMk id="73" creationId="{00000000-0000-0000-0000-000000000000}"/>
          </ac:spMkLst>
        </pc:spChg>
        <pc:spChg chg="del">
          <ac:chgData name="shreya gunjal" userId="becf4741b7f7f409" providerId="LiveId" clId="{3454F623-943C-42E1-A978-A100DAFB3855}" dt="2024-06-20T14:06:58.637" v="1465" actId="478"/>
          <ac:spMkLst>
            <pc:docMk/>
            <pc:sldMk cId="0" sldId="257"/>
            <ac:spMk id="77" creationId="{00000000-0000-0000-0000-000000000000}"/>
          </ac:spMkLst>
        </pc:spChg>
        <pc:spChg chg="del mod">
          <ac:chgData name="shreya gunjal" userId="becf4741b7f7f409" providerId="LiveId" clId="{3454F623-943C-42E1-A978-A100DAFB3855}" dt="2024-06-20T14:07:04.695" v="1467" actId="478"/>
          <ac:spMkLst>
            <pc:docMk/>
            <pc:sldMk cId="0" sldId="257"/>
            <ac:spMk id="81" creationId="{00000000-0000-0000-0000-000000000000}"/>
          </ac:spMkLst>
        </pc:spChg>
        <pc:spChg chg="del mod">
          <ac:chgData name="shreya gunjal" userId="becf4741b7f7f409" providerId="LiveId" clId="{3454F623-943C-42E1-A978-A100DAFB3855}" dt="2024-06-20T14:07:24.253" v="1480" actId="478"/>
          <ac:spMkLst>
            <pc:docMk/>
            <pc:sldMk cId="0" sldId="257"/>
            <ac:spMk id="85" creationId="{00000000-0000-0000-0000-000000000000}"/>
          </ac:spMkLst>
        </pc:spChg>
        <pc:spChg chg="del mod">
          <ac:chgData name="shreya gunjal" userId="becf4741b7f7f409" providerId="LiveId" clId="{3454F623-943C-42E1-A978-A100DAFB3855}" dt="2024-06-20T14:07:14.829" v="1477" actId="478"/>
          <ac:spMkLst>
            <pc:docMk/>
            <pc:sldMk cId="0" sldId="257"/>
            <ac:spMk id="89" creationId="{00000000-0000-0000-0000-000000000000}"/>
          </ac:spMkLst>
        </pc:spChg>
        <pc:spChg chg="del mod">
          <ac:chgData name="shreya gunjal" userId="becf4741b7f7f409" providerId="LiveId" clId="{3454F623-943C-42E1-A978-A100DAFB3855}" dt="2024-06-20T14:07:21.254" v="1479" actId="478"/>
          <ac:spMkLst>
            <pc:docMk/>
            <pc:sldMk cId="0" sldId="257"/>
            <ac:spMk id="93" creationId="{00000000-0000-0000-0000-000000000000}"/>
          </ac:spMkLst>
        </pc:spChg>
        <pc:picChg chg="add del mod ord">
          <ac:chgData name="shreya gunjal" userId="becf4741b7f7f409" providerId="LiveId" clId="{3454F623-943C-42E1-A978-A100DAFB3855}" dt="2024-06-20T14:05:07.480" v="1446" actId="478"/>
          <ac:picMkLst>
            <pc:docMk/>
            <pc:sldMk cId="0" sldId="257"/>
            <ac:picMk id="2" creationId="{13961270-ADA6-80A1-CD2A-C3B42EFC48D4}"/>
          </ac:picMkLst>
        </pc:picChg>
        <pc:picChg chg="del mod">
          <ac:chgData name="shreya gunjal" userId="becf4741b7f7f409" providerId="LiveId" clId="{3454F623-943C-42E1-A978-A100DAFB3855}" dt="2024-06-20T14:02:17.571" v="1423" actId="478"/>
          <ac:picMkLst>
            <pc:docMk/>
            <pc:sldMk cId="0" sldId="257"/>
            <ac:picMk id="26" creationId="{00000000-0000-0000-0000-000000000000}"/>
          </ac:picMkLst>
        </pc:picChg>
        <pc:picChg chg="del">
          <ac:chgData name="shreya gunjal" userId="becf4741b7f7f409" providerId="LiveId" clId="{3454F623-943C-42E1-A978-A100DAFB3855}" dt="2024-06-20T16:25:18.286" v="6098" actId="478"/>
          <ac:picMkLst>
            <pc:docMk/>
            <pc:sldMk cId="0" sldId="257"/>
            <ac:picMk id="28" creationId="{00000000-0000-0000-0000-000000000000}"/>
          </ac:picMkLst>
        </pc:picChg>
        <pc:picChg chg="mod">
          <ac:chgData name="shreya gunjal" userId="becf4741b7f7f409" providerId="LiveId" clId="{3454F623-943C-42E1-A978-A100DAFB3855}" dt="2024-06-20T14:01:04.019" v="1400" actId="1076"/>
          <ac:picMkLst>
            <pc:docMk/>
            <pc:sldMk cId="0" sldId="257"/>
            <ac:picMk id="33" creationId="{00000000-0000-0000-0000-000000000000}"/>
          </ac:picMkLst>
        </pc:picChg>
        <pc:picChg chg="mod">
          <ac:chgData name="shreya gunjal" userId="becf4741b7f7f409" providerId="LiveId" clId="{3454F623-943C-42E1-A978-A100DAFB3855}" dt="2024-06-20T13:59:59.887" v="1393" actId="1076"/>
          <ac:picMkLst>
            <pc:docMk/>
            <pc:sldMk cId="0" sldId="257"/>
            <ac:picMk id="40" creationId="{00000000-0000-0000-0000-000000000000}"/>
          </ac:picMkLst>
        </pc:picChg>
        <pc:picChg chg="mod">
          <ac:chgData name="shreya gunjal" userId="becf4741b7f7f409" providerId="LiveId" clId="{3454F623-943C-42E1-A978-A100DAFB3855}" dt="2024-06-20T14:00:06.440" v="1395" actId="1076"/>
          <ac:picMkLst>
            <pc:docMk/>
            <pc:sldMk cId="0" sldId="257"/>
            <ac:picMk id="41" creationId="{00000000-0000-0000-0000-000000000000}"/>
          </ac:picMkLst>
        </pc:picChg>
        <pc:picChg chg="mod">
          <ac:chgData name="shreya gunjal" userId="becf4741b7f7f409" providerId="LiveId" clId="{3454F623-943C-42E1-A978-A100DAFB3855}" dt="2024-06-20T13:59:52.093" v="1392" actId="1076"/>
          <ac:picMkLst>
            <pc:docMk/>
            <pc:sldMk cId="0" sldId="257"/>
            <ac:picMk id="42" creationId="{00000000-0000-0000-0000-000000000000}"/>
          </ac:picMkLst>
        </pc:picChg>
        <pc:picChg chg="add del mod">
          <ac:chgData name="shreya gunjal" userId="becf4741b7f7f409" providerId="LiveId" clId="{3454F623-943C-42E1-A978-A100DAFB3855}" dt="2024-06-20T13:59:09.128" v="1388" actId="478"/>
          <ac:picMkLst>
            <pc:docMk/>
            <pc:sldMk cId="0" sldId="257"/>
            <ac:picMk id="44" creationId="{00000000-0000-0000-0000-000000000000}"/>
          </ac:picMkLst>
        </pc:picChg>
        <pc:picChg chg="del mod">
          <ac:chgData name="shreya gunjal" userId="becf4741b7f7f409" providerId="LiveId" clId="{3454F623-943C-42E1-A978-A100DAFB3855}" dt="2024-06-20T13:59:05.839" v="1386" actId="478"/>
          <ac:picMkLst>
            <pc:docMk/>
            <pc:sldMk cId="0" sldId="257"/>
            <ac:picMk id="45" creationId="{00000000-0000-0000-0000-000000000000}"/>
          </ac:picMkLst>
        </pc:picChg>
        <pc:picChg chg="del mod">
          <ac:chgData name="shreya gunjal" userId="becf4741b7f7f409" providerId="LiveId" clId="{3454F623-943C-42E1-A978-A100DAFB3855}" dt="2024-06-20T13:59:36.205" v="1390" actId="478"/>
          <ac:picMkLst>
            <pc:docMk/>
            <pc:sldMk cId="0" sldId="257"/>
            <ac:picMk id="46" creationId="{00000000-0000-0000-0000-000000000000}"/>
          </ac:picMkLst>
        </pc:picChg>
        <pc:picChg chg="add del">
          <ac:chgData name="shreya gunjal" userId="becf4741b7f7f409" providerId="LiveId" clId="{3454F623-943C-42E1-A978-A100DAFB3855}" dt="2024-06-20T13:59:02.842" v="1385" actId="478"/>
          <ac:picMkLst>
            <pc:docMk/>
            <pc:sldMk cId="0" sldId="257"/>
            <ac:picMk id="47" creationId="{00000000-0000-0000-0000-000000000000}"/>
          </ac:picMkLst>
        </pc:picChg>
        <pc:picChg chg="add del mod">
          <ac:chgData name="shreya gunjal" userId="becf4741b7f7f409" providerId="LiveId" clId="{3454F623-943C-42E1-A978-A100DAFB3855}" dt="2024-06-20T13:58:51.045" v="1377" actId="1076"/>
          <ac:picMkLst>
            <pc:docMk/>
            <pc:sldMk cId="0" sldId="257"/>
            <ac:picMk id="48" creationId="{00000000-0000-0000-0000-000000000000}"/>
          </ac:picMkLst>
        </pc:picChg>
        <pc:picChg chg="mod">
          <ac:chgData name="shreya gunjal" userId="becf4741b7f7f409" providerId="LiveId" clId="{3454F623-943C-42E1-A978-A100DAFB3855}" dt="2024-06-20T13:57:49.295" v="1366" actId="1076"/>
          <ac:picMkLst>
            <pc:docMk/>
            <pc:sldMk cId="0" sldId="257"/>
            <ac:picMk id="49" creationId="{00000000-0000-0000-0000-000000000000}"/>
          </ac:picMkLst>
        </pc:picChg>
        <pc:picChg chg="mod">
          <ac:chgData name="shreya gunjal" userId="becf4741b7f7f409" providerId="LiveId" clId="{3454F623-943C-42E1-A978-A100DAFB3855}" dt="2024-06-20T13:57:00.317" v="1361" actId="1076"/>
          <ac:picMkLst>
            <pc:docMk/>
            <pc:sldMk cId="0" sldId="257"/>
            <ac:picMk id="52" creationId="{00000000-0000-0000-0000-000000000000}"/>
          </ac:picMkLst>
        </pc:picChg>
        <pc:picChg chg="mod">
          <ac:chgData name="shreya gunjal" userId="becf4741b7f7f409" providerId="LiveId" clId="{3454F623-943C-42E1-A978-A100DAFB3855}" dt="2024-06-20T13:57:17.588" v="1364" actId="1076"/>
          <ac:picMkLst>
            <pc:docMk/>
            <pc:sldMk cId="0" sldId="257"/>
            <ac:picMk id="53" creationId="{00000000-0000-0000-0000-000000000000}"/>
          </ac:picMkLst>
        </pc:picChg>
        <pc:picChg chg="mod">
          <ac:chgData name="shreya gunjal" userId="becf4741b7f7f409" providerId="LiveId" clId="{3454F623-943C-42E1-A978-A100DAFB3855}" dt="2024-06-20T13:57:09.558" v="1363" actId="1076"/>
          <ac:picMkLst>
            <pc:docMk/>
            <pc:sldMk cId="0" sldId="257"/>
            <ac:picMk id="55" creationId="{00000000-0000-0000-0000-000000000000}"/>
          </ac:picMkLst>
        </pc:picChg>
        <pc:picChg chg="mod">
          <ac:chgData name="shreya gunjal" userId="becf4741b7f7f409" providerId="LiveId" clId="{3454F623-943C-42E1-A978-A100DAFB3855}" dt="2024-06-20T13:55:39.059" v="1354" actId="1076"/>
          <ac:picMkLst>
            <pc:docMk/>
            <pc:sldMk cId="0" sldId="257"/>
            <ac:picMk id="56" creationId="{00000000-0000-0000-0000-000000000000}"/>
          </ac:picMkLst>
        </pc:picChg>
        <pc:picChg chg="mod">
          <ac:chgData name="shreya gunjal" userId="becf4741b7f7f409" providerId="LiveId" clId="{3454F623-943C-42E1-A978-A100DAFB3855}" dt="2024-06-20T13:54:55.614" v="1346" actId="1076"/>
          <ac:picMkLst>
            <pc:docMk/>
            <pc:sldMk cId="0" sldId="257"/>
            <ac:picMk id="59" creationId="{00000000-0000-0000-0000-000000000000}"/>
          </ac:picMkLst>
        </pc:picChg>
        <pc:picChg chg="mod">
          <ac:chgData name="shreya gunjal" userId="becf4741b7f7f409" providerId="LiveId" clId="{3454F623-943C-42E1-A978-A100DAFB3855}" dt="2024-06-20T13:55:05.610" v="1348" actId="1076"/>
          <ac:picMkLst>
            <pc:docMk/>
            <pc:sldMk cId="0" sldId="257"/>
            <ac:picMk id="60" creationId="{00000000-0000-0000-0000-000000000000}"/>
          </ac:picMkLst>
        </pc:picChg>
        <pc:picChg chg="mod">
          <ac:chgData name="shreya gunjal" userId="becf4741b7f7f409" providerId="LiveId" clId="{3454F623-943C-42E1-A978-A100DAFB3855}" dt="2024-06-20T13:55:14.467" v="1350" actId="1076"/>
          <ac:picMkLst>
            <pc:docMk/>
            <pc:sldMk cId="0" sldId="257"/>
            <ac:picMk id="61" creationId="{00000000-0000-0000-0000-000000000000}"/>
          </ac:picMkLst>
        </pc:picChg>
        <pc:picChg chg="del">
          <ac:chgData name="shreya gunjal" userId="becf4741b7f7f409" providerId="LiveId" clId="{3454F623-943C-42E1-A978-A100DAFB3855}" dt="2024-06-20T13:54:06.817" v="1333" actId="478"/>
          <ac:picMkLst>
            <pc:docMk/>
            <pc:sldMk cId="0" sldId="257"/>
            <ac:picMk id="63" creationId="{00000000-0000-0000-0000-000000000000}"/>
          </ac:picMkLst>
        </pc:picChg>
        <pc:picChg chg="del mod">
          <ac:chgData name="shreya gunjal" userId="becf4741b7f7f409" providerId="LiveId" clId="{3454F623-943C-42E1-A978-A100DAFB3855}" dt="2024-06-20T13:54:10.075" v="1335" actId="478"/>
          <ac:picMkLst>
            <pc:docMk/>
            <pc:sldMk cId="0" sldId="257"/>
            <ac:picMk id="65" creationId="{00000000-0000-0000-0000-000000000000}"/>
          </ac:picMkLst>
        </pc:picChg>
        <pc:picChg chg="del mod">
          <ac:chgData name="shreya gunjal" userId="becf4741b7f7f409" providerId="LiveId" clId="{3454F623-943C-42E1-A978-A100DAFB3855}" dt="2024-06-20T13:54:21.121" v="1337" actId="478"/>
          <ac:picMkLst>
            <pc:docMk/>
            <pc:sldMk cId="0" sldId="257"/>
            <ac:picMk id="66" creationId="{00000000-0000-0000-0000-000000000000}"/>
          </ac:picMkLst>
        </pc:picChg>
        <pc:picChg chg="del mod">
          <ac:chgData name="shreya gunjal" userId="becf4741b7f7f409" providerId="LiveId" clId="{3454F623-943C-42E1-A978-A100DAFB3855}" dt="2024-06-20T13:54:46.966" v="1345" actId="478"/>
          <ac:picMkLst>
            <pc:docMk/>
            <pc:sldMk cId="0" sldId="257"/>
            <ac:picMk id="67" creationId="{00000000-0000-0000-0000-000000000000}"/>
          </ac:picMkLst>
        </pc:picChg>
        <pc:picChg chg="del mod">
          <ac:chgData name="shreya gunjal" userId="becf4741b7f7f409" providerId="LiveId" clId="{3454F623-943C-42E1-A978-A100DAFB3855}" dt="2024-06-20T13:54:41.899" v="1343" actId="478"/>
          <ac:picMkLst>
            <pc:docMk/>
            <pc:sldMk cId="0" sldId="257"/>
            <ac:picMk id="68" creationId="{00000000-0000-0000-0000-000000000000}"/>
          </ac:picMkLst>
        </pc:picChg>
        <pc:picChg chg="del">
          <ac:chgData name="shreya gunjal" userId="becf4741b7f7f409" providerId="LiveId" clId="{3454F623-943C-42E1-A978-A100DAFB3855}" dt="2024-06-20T13:54:04.964" v="1332" actId="478"/>
          <ac:picMkLst>
            <pc:docMk/>
            <pc:sldMk cId="0" sldId="257"/>
            <ac:picMk id="69" creationId="{00000000-0000-0000-0000-000000000000}"/>
          </ac:picMkLst>
        </pc:picChg>
        <pc:picChg chg="add del mod ord">
          <ac:chgData name="shreya gunjal" userId="becf4741b7f7f409" providerId="LiveId" clId="{3454F623-943C-42E1-A978-A100DAFB3855}" dt="2024-06-20T16:36:15.029" v="6459" actId="167"/>
          <ac:picMkLst>
            <pc:docMk/>
            <pc:sldMk cId="0" sldId="257"/>
            <ac:picMk id="71" creationId="{00000000-0000-0000-0000-000000000000}"/>
          </ac:picMkLst>
        </pc:picChg>
        <pc:picChg chg="del mod">
          <ac:chgData name="shreya gunjal" userId="becf4741b7f7f409" providerId="LiveId" clId="{3454F623-943C-42E1-A978-A100DAFB3855}" dt="2024-06-20T14:02:21.868" v="1425" actId="478"/>
          <ac:picMkLst>
            <pc:docMk/>
            <pc:sldMk cId="0" sldId="257"/>
            <ac:picMk id="72" creationId="{00000000-0000-0000-0000-000000000000}"/>
          </ac:picMkLst>
        </pc:picChg>
        <pc:picChg chg="del mod">
          <ac:chgData name="shreya gunjal" userId="becf4741b7f7f409" providerId="LiveId" clId="{3454F623-943C-42E1-A978-A100DAFB3855}" dt="2024-06-20T14:01:58.173" v="1407" actId="478"/>
          <ac:picMkLst>
            <pc:docMk/>
            <pc:sldMk cId="0" sldId="257"/>
            <ac:picMk id="75" creationId="{00000000-0000-0000-0000-000000000000}"/>
          </ac:picMkLst>
        </pc:picChg>
        <pc:picChg chg="del">
          <ac:chgData name="shreya gunjal" userId="becf4741b7f7f409" providerId="LiveId" clId="{3454F623-943C-42E1-A978-A100DAFB3855}" dt="2024-06-20T14:01:55.969" v="1405" actId="478"/>
          <ac:picMkLst>
            <pc:docMk/>
            <pc:sldMk cId="0" sldId="257"/>
            <ac:picMk id="76" creationId="{00000000-0000-0000-0000-000000000000}"/>
          </ac:picMkLst>
        </pc:picChg>
        <pc:picChg chg="del mod">
          <ac:chgData name="shreya gunjal" userId="becf4741b7f7f409" providerId="LiveId" clId="{3454F623-943C-42E1-A978-A100DAFB3855}" dt="2024-06-20T14:02:02.063" v="1411" actId="478"/>
          <ac:picMkLst>
            <pc:docMk/>
            <pc:sldMk cId="0" sldId="257"/>
            <ac:picMk id="79" creationId="{00000000-0000-0000-0000-000000000000}"/>
          </ac:picMkLst>
        </pc:picChg>
        <pc:picChg chg="del mod">
          <ac:chgData name="shreya gunjal" userId="becf4741b7f7f409" providerId="LiveId" clId="{3454F623-943C-42E1-A978-A100DAFB3855}" dt="2024-06-20T14:02:00.023" v="1409" actId="478"/>
          <ac:picMkLst>
            <pc:docMk/>
            <pc:sldMk cId="0" sldId="257"/>
            <ac:picMk id="80" creationId="{00000000-0000-0000-0000-000000000000}"/>
          </ac:picMkLst>
        </pc:picChg>
        <pc:picChg chg="del mod">
          <ac:chgData name="shreya gunjal" userId="becf4741b7f7f409" providerId="LiveId" clId="{3454F623-943C-42E1-A978-A100DAFB3855}" dt="2024-06-20T14:02:07.532" v="1415" actId="478"/>
          <ac:picMkLst>
            <pc:docMk/>
            <pc:sldMk cId="0" sldId="257"/>
            <ac:picMk id="83" creationId="{00000000-0000-0000-0000-000000000000}"/>
          </ac:picMkLst>
        </pc:picChg>
        <pc:picChg chg="del mod">
          <ac:chgData name="shreya gunjal" userId="becf4741b7f7f409" providerId="LiveId" clId="{3454F623-943C-42E1-A978-A100DAFB3855}" dt="2024-06-20T14:02:06.031" v="1413" actId="478"/>
          <ac:picMkLst>
            <pc:docMk/>
            <pc:sldMk cId="0" sldId="257"/>
            <ac:picMk id="84" creationId="{00000000-0000-0000-0000-000000000000}"/>
          </ac:picMkLst>
        </pc:picChg>
        <pc:picChg chg="del mod">
          <ac:chgData name="shreya gunjal" userId="becf4741b7f7f409" providerId="LiveId" clId="{3454F623-943C-42E1-A978-A100DAFB3855}" dt="2024-06-20T14:02:10.265" v="1418" actId="478"/>
          <ac:picMkLst>
            <pc:docMk/>
            <pc:sldMk cId="0" sldId="257"/>
            <ac:picMk id="87" creationId="{00000000-0000-0000-0000-000000000000}"/>
          </ac:picMkLst>
        </pc:picChg>
        <pc:picChg chg="del">
          <ac:chgData name="shreya gunjal" userId="becf4741b7f7f409" providerId="LiveId" clId="{3454F623-943C-42E1-A978-A100DAFB3855}" dt="2024-06-20T14:02:08.681" v="1416" actId="478"/>
          <ac:picMkLst>
            <pc:docMk/>
            <pc:sldMk cId="0" sldId="257"/>
            <ac:picMk id="88" creationId="{00000000-0000-0000-0000-000000000000}"/>
          </ac:picMkLst>
        </pc:picChg>
        <pc:picChg chg="del mod">
          <ac:chgData name="shreya gunjal" userId="becf4741b7f7f409" providerId="LiveId" clId="{3454F623-943C-42E1-A978-A100DAFB3855}" dt="2024-06-20T14:02:14.544" v="1422" actId="478"/>
          <ac:picMkLst>
            <pc:docMk/>
            <pc:sldMk cId="0" sldId="257"/>
            <ac:picMk id="91" creationId="{00000000-0000-0000-0000-000000000000}"/>
          </ac:picMkLst>
        </pc:picChg>
        <pc:picChg chg="del mod">
          <ac:chgData name="shreya gunjal" userId="becf4741b7f7f409" providerId="LiveId" clId="{3454F623-943C-42E1-A978-A100DAFB3855}" dt="2024-06-20T14:02:12.930" v="1420" actId="478"/>
          <ac:picMkLst>
            <pc:docMk/>
            <pc:sldMk cId="0" sldId="257"/>
            <ac:picMk id="92" creationId="{00000000-0000-0000-0000-000000000000}"/>
          </ac:picMkLst>
        </pc:picChg>
        <pc:picChg chg="add mod ord">
          <ac:chgData name="shreya gunjal" userId="becf4741b7f7f409" providerId="LiveId" clId="{3454F623-943C-42E1-A978-A100DAFB3855}" dt="2024-06-20T16:39:48.968" v="6474" actId="167"/>
          <ac:picMkLst>
            <pc:docMk/>
            <pc:sldMk cId="0" sldId="257"/>
            <ac:picMk id="1028" creationId="{F5A09847-F283-A3B8-BE60-4B66ADB40AB9}"/>
          </ac:picMkLst>
        </pc:picChg>
      </pc:sldChg>
      <pc:sldChg chg="addSp delSp modSp mod chgLayout">
        <pc:chgData name="shreya gunjal" userId="becf4741b7f7f409" providerId="LiveId" clId="{3454F623-943C-42E1-A978-A100DAFB3855}" dt="2024-06-20T14:46:37.540" v="2458" actId="14100"/>
        <pc:sldMkLst>
          <pc:docMk/>
          <pc:sldMk cId="0" sldId="258"/>
        </pc:sldMkLst>
        <pc:spChg chg="add mod">
          <ac:chgData name="shreya gunjal" userId="becf4741b7f7f409" providerId="LiveId" clId="{3454F623-943C-42E1-A978-A100DAFB3855}" dt="2024-06-20T14:41:13.581" v="2440" actId="1076"/>
          <ac:spMkLst>
            <pc:docMk/>
            <pc:sldMk cId="0" sldId="258"/>
            <ac:spMk id="2" creationId="{AA0DF5DA-33E7-C1DD-6BF4-F3C3B3803A81}"/>
          </ac:spMkLst>
        </pc:spChg>
        <pc:spChg chg="add mod">
          <ac:chgData name="shreya gunjal" userId="becf4741b7f7f409" providerId="LiveId" clId="{3454F623-943C-42E1-A978-A100DAFB3855}" dt="2024-06-20T14:39:50.944" v="2426" actId="1076"/>
          <ac:spMkLst>
            <pc:docMk/>
            <pc:sldMk cId="0" sldId="258"/>
            <ac:spMk id="3" creationId="{C8F4F598-DBC5-2C6B-63D4-2674E27355B3}"/>
          </ac:spMkLst>
        </pc:spChg>
        <pc:spChg chg="del">
          <ac:chgData name="shreya gunjal" userId="becf4741b7f7f409" providerId="LiveId" clId="{3454F623-943C-42E1-A978-A100DAFB3855}" dt="2024-06-20T14:29:05.377" v="2038" actId="478"/>
          <ac:spMkLst>
            <pc:docMk/>
            <pc:sldMk cId="0" sldId="258"/>
            <ac:spMk id="103" creationId="{00000000-0000-0000-0000-000000000000}"/>
          </ac:spMkLst>
        </pc:spChg>
        <pc:spChg chg="mod">
          <ac:chgData name="shreya gunjal" userId="becf4741b7f7f409" providerId="LiveId" clId="{3454F623-943C-42E1-A978-A100DAFB3855}" dt="2024-06-20T14:29:28.160" v="2047" actId="1076"/>
          <ac:spMkLst>
            <pc:docMk/>
            <pc:sldMk cId="0" sldId="258"/>
            <ac:spMk id="105" creationId="{00000000-0000-0000-0000-000000000000}"/>
          </ac:spMkLst>
        </pc:spChg>
        <pc:spChg chg="del mod">
          <ac:chgData name="shreya gunjal" userId="becf4741b7f7f409" providerId="LiveId" clId="{3454F623-943C-42E1-A978-A100DAFB3855}" dt="2024-06-20T14:29:27.078" v="2046" actId="478"/>
          <ac:spMkLst>
            <pc:docMk/>
            <pc:sldMk cId="0" sldId="258"/>
            <ac:spMk id="106" creationId="{00000000-0000-0000-0000-000000000000}"/>
          </ac:spMkLst>
        </pc:spChg>
        <pc:spChg chg="del">
          <ac:chgData name="shreya gunjal" userId="becf4741b7f7f409" providerId="LiveId" clId="{3454F623-943C-42E1-A978-A100DAFB3855}" dt="2024-06-20T14:30:00.630" v="2059" actId="478"/>
          <ac:spMkLst>
            <pc:docMk/>
            <pc:sldMk cId="0" sldId="258"/>
            <ac:spMk id="113" creationId="{00000000-0000-0000-0000-000000000000}"/>
          </ac:spMkLst>
        </pc:spChg>
        <pc:spChg chg="del">
          <ac:chgData name="shreya gunjal" userId="becf4741b7f7f409" providerId="LiveId" clId="{3454F623-943C-42E1-A978-A100DAFB3855}" dt="2024-06-20T14:30:00.630" v="2059" actId="478"/>
          <ac:spMkLst>
            <pc:docMk/>
            <pc:sldMk cId="0" sldId="258"/>
            <ac:spMk id="114" creationId="{00000000-0000-0000-0000-000000000000}"/>
          </ac:spMkLst>
        </pc:spChg>
        <pc:spChg chg="del">
          <ac:chgData name="shreya gunjal" userId="becf4741b7f7f409" providerId="LiveId" clId="{3454F623-943C-42E1-A978-A100DAFB3855}" dt="2024-06-20T14:30:00.630" v="2059" actId="478"/>
          <ac:spMkLst>
            <pc:docMk/>
            <pc:sldMk cId="0" sldId="258"/>
            <ac:spMk id="115" creationId="{00000000-0000-0000-0000-000000000000}"/>
          </ac:spMkLst>
        </pc:spChg>
        <pc:spChg chg="del">
          <ac:chgData name="shreya gunjal" userId="becf4741b7f7f409" providerId="LiveId" clId="{3454F623-943C-42E1-A978-A100DAFB3855}" dt="2024-06-20T14:30:00.630" v="2059" actId="478"/>
          <ac:spMkLst>
            <pc:docMk/>
            <pc:sldMk cId="0" sldId="258"/>
            <ac:spMk id="116" creationId="{00000000-0000-0000-0000-000000000000}"/>
          </ac:spMkLst>
        </pc:spChg>
        <pc:spChg chg="del">
          <ac:chgData name="shreya gunjal" userId="becf4741b7f7f409" providerId="LiveId" clId="{3454F623-943C-42E1-A978-A100DAFB3855}" dt="2024-06-20T14:30:00.630" v="2059" actId="478"/>
          <ac:spMkLst>
            <pc:docMk/>
            <pc:sldMk cId="0" sldId="258"/>
            <ac:spMk id="117" creationId="{00000000-0000-0000-0000-000000000000}"/>
          </ac:spMkLst>
        </pc:spChg>
        <pc:spChg chg="del">
          <ac:chgData name="shreya gunjal" userId="becf4741b7f7f409" providerId="LiveId" clId="{3454F623-943C-42E1-A978-A100DAFB3855}" dt="2024-06-20T14:30:00.630" v="2059" actId="478"/>
          <ac:spMkLst>
            <pc:docMk/>
            <pc:sldMk cId="0" sldId="258"/>
            <ac:spMk id="127" creationId="{00000000-0000-0000-0000-000000000000}"/>
          </ac:spMkLst>
        </pc:spChg>
        <pc:spChg chg="del">
          <ac:chgData name="shreya gunjal" userId="becf4741b7f7f409" providerId="LiveId" clId="{3454F623-943C-42E1-A978-A100DAFB3855}" dt="2024-06-20T14:30:00.630" v="2059" actId="478"/>
          <ac:spMkLst>
            <pc:docMk/>
            <pc:sldMk cId="0" sldId="258"/>
            <ac:spMk id="128" creationId="{00000000-0000-0000-0000-000000000000}"/>
          </ac:spMkLst>
        </pc:spChg>
        <pc:spChg chg="del">
          <ac:chgData name="shreya gunjal" userId="becf4741b7f7f409" providerId="LiveId" clId="{3454F623-943C-42E1-A978-A100DAFB3855}" dt="2024-06-20T14:30:00.630" v="2059" actId="478"/>
          <ac:spMkLst>
            <pc:docMk/>
            <pc:sldMk cId="0" sldId="258"/>
            <ac:spMk id="129" creationId="{00000000-0000-0000-0000-000000000000}"/>
          </ac:spMkLst>
        </pc:spChg>
        <pc:spChg chg="del">
          <ac:chgData name="shreya gunjal" userId="becf4741b7f7f409" providerId="LiveId" clId="{3454F623-943C-42E1-A978-A100DAFB3855}" dt="2024-06-20T14:30:00.630" v="2059" actId="478"/>
          <ac:spMkLst>
            <pc:docMk/>
            <pc:sldMk cId="0" sldId="258"/>
            <ac:spMk id="130" creationId="{00000000-0000-0000-0000-000000000000}"/>
          </ac:spMkLst>
        </pc:spChg>
        <pc:spChg chg="del">
          <ac:chgData name="shreya gunjal" userId="becf4741b7f7f409" providerId="LiveId" clId="{3454F623-943C-42E1-A978-A100DAFB3855}" dt="2024-06-20T14:30:00.630" v="2059" actId="478"/>
          <ac:spMkLst>
            <pc:docMk/>
            <pc:sldMk cId="0" sldId="258"/>
            <ac:spMk id="131" creationId="{00000000-0000-0000-0000-000000000000}"/>
          </ac:spMkLst>
        </pc:spChg>
        <pc:spChg chg="del">
          <ac:chgData name="shreya gunjal" userId="becf4741b7f7f409" providerId="LiveId" clId="{3454F623-943C-42E1-A978-A100DAFB3855}" dt="2024-06-20T14:30:00.630" v="2059" actId="478"/>
          <ac:spMkLst>
            <pc:docMk/>
            <pc:sldMk cId="0" sldId="258"/>
            <ac:spMk id="132" creationId="{00000000-0000-0000-0000-000000000000}"/>
          </ac:spMkLst>
        </pc:spChg>
        <pc:spChg chg="del">
          <ac:chgData name="shreya gunjal" userId="becf4741b7f7f409" providerId="LiveId" clId="{3454F623-943C-42E1-A978-A100DAFB3855}" dt="2024-06-20T14:30:15.311" v="2061" actId="478"/>
          <ac:spMkLst>
            <pc:docMk/>
            <pc:sldMk cId="0" sldId="258"/>
            <ac:spMk id="135" creationId="{00000000-0000-0000-0000-000000000000}"/>
          </ac:spMkLst>
        </pc:spChg>
        <pc:spChg chg="del mod">
          <ac:chgData name="shreya gunjal" userId="becf4741b7f7f409" providerId="LiveId" clId="{3454F623-943C-42E1-A978-A100DAFB3855}" dt="2024-06-20T14:29:35.845" v="2050" actId="478"/>
          <ac:spMkLst>
            <pc:docMk/>
            <pc:sldMk cId="0" sldId="258"/>
            <ac:spMk id="138" creationId="{00000000-0000-0000-0000-000000000000}"/>
          </ac:spMkLst>
        </pc:spChg>
        <pc:spChg chg="del mod">
          <ac:chgData name="shreya gunjal" userId="becf4741b7f7f409" providerId="LiveId" clId="{3454F623-943C-42E1-A978-A100DAFB3855}" dt="2024-06-20T14:29:43.379" v="2054" actId="478"/>
          <ac:spMkLst>
            <pc:docMk/>
            <pc:sldMk cId="0" sldId="258"/>
            <ac:spMk id="140" creationId="{00000000-0000-0000-0000-000000000000}"/>
          </ac:spMkLst>
        </pc:spChg>
        <pc:spChg chg="del">
          <ac:chgData name="shreya gunjal" userId="becf4741b7f7f409" providerId="LiveId" clId="{3454F623-943C-42E1-A978-A100DAFB3855}" dt="2024-06-20T14:30:00.630" v="2059" actId="478"/>
          <ac:spMkLst>
            <pc:docMk/>
            <pc:sldMk cId="0" sldId="258"/>
            <ac:spMk id="147" creationId="{00000000-0000-0000-0000-000000000000}"/>
          </ac:spMkLst>
        </pc:spChg>
        <pc:spChg chg="del">
          <ac:chgData name="shreya gunjal" userId="becf4741b7f7f409" providerId="LiveId" clId="{3454F623-943C-42E1-A978-A100DAFB3855}" dt="2024-06-20T14:30:00.630" v="2059" actId="478"/>
          <ac:spMkLst>
            <pc:docMk/>
            <pc:sldMk cId="0" sldId="258"/>
            <ac:spMk id="148" creationId="{00000000-0000-0000-0000-000000000000}"/>
          </ac:spMkLst>
        </pc:spChg>
        <pc:spChg chg="del">
          <ac:chgData name="shreya gunjal" userId="becf4741b7f7f409" providerId="LiveId" clId="{3454F623-943C-42E1-A978-A100DAFB3855}" dt="2024-06-20T14:30:00.630" v="2059" actId="478"/>
          <ac:spMkLst>
            <pc:docMk/>
            <pc:sldMk cId="0" sldId="258"/>
            <ac:spMk id="149" creationId="{00000000-0000-0000-0000-000000000000}"/>
          </ac:spMkLst>
        </pc:spChg>
        <pc:spChg chg="del">
          <ac:chgData name="shreya gunjal" userId="becf4741b7f7f409" providerId="LiveId" clId="{3454F623-943C-42E1-A978-A100DAFB3855}" dt="2024-06-20T14:30:00.630" v="2059" actId="478"/>
          <ac:spMkLst>
            <pc:docMk/>
            <pc:sldMk cId="0" sldId="258"/>
            <ac:spMk id="150" creationId="{00000000-0000-0000-0000-000000000000}"/>
          </ac:spMkLst>
        </pc:spChg>
        <pc:spChg chg="del">
          <ac:chgData name="shreya gunjal" userId="becf4741b7f7f409" providerId="LiveId" clId="{3454F623-943C-42E1-A978-A100DAFB3855}" dt="2024-06-20T14:30:00.630" v="2059" actId="478"/>
          <ac:spMkLst>
            <pc:docMk/>
            <pc:sldMk cId="0" sldId="258"/>
            <ac:spMk id="151" creationId="{00000000-0000-0000-0000-000000000000}"/>
          </ac:spMkLst>
        </pc:spChg>
        <pc:spChg chg="del">
          <ac:chgData name="shreya gunjal" userId="becf4741b7f7f409" providerId="LiveId" clId="{3454F623-943C-42E1-A978-A100DAFB3855}" dt="2024-06-20T14:30:00.630" v="2059" actId="478"/>
          <ac:spMkLst>
            <pc:docMk/>
            <pc:sldMk cId="0" sldId="258"/>
            <ac:spMk id="161" creationId="{00000000-0000-0000-0000-000000000000}"/>
          </ac:spMkLst>
        </pc:spChg>
        <pc:spChg chg="del">
          <ac:chgData name="shreya gunjal" userId="becf4741b7f7f409" providerId="LiveId" clId="{3454F623-943C-42E1-A978-A100DAFB3855}" dt="2024-06-20T14:30:00.630" v="2059" actId="478"/>
          <ac:spMkLst>
            <pc:docMk/>
            <pc:sldMk cId="0" sldId="258"/>
            <ac:spMk id="162" creationId="{00000000-0000-0000-0000-000000000000}"/>
          </ac:spMkLst>
        </pc:spChg>
        <pc:spChg chg="del">
          <ac:chgData name="shreya gunjal" userId="becf4741b7f7f409" providerId="LiveId" clId="{3454F623-943C-42E1-A978-A100DAFB3855}" dt="2024-06-20T14:30:00.630" v="2059" actId="478"/>
          <ac:spMkLst>
            <pc:docMk/>
            <pc:sldMk cId="0" sldId="258"/>
            <ac:spMk id="163" creationId="{00000000-0000-0000-0000-000000000000}"/>
          </ac:spMkLst>
        </pc:spChg>
        <pc:spChg chg="del">
          <ac:chgData name="shreya gunjal" userId="becf4741b7f7f409" providerId="LiveId" clId="{3454F623-943C-42E1-A978-A100DAFB3855}" dt="2024-06-20T14:30:00.630" v="2059" actId="478"/>
          <ac:spMkLst>
            <pc:docMk/>
            <pc:sldMk cId="0" sldId="258"/>
            <ac:spMk id="164" creationId="{00000000-0000-0000-0000-000000000000}"/>
          </ac:spMkLst>
        </pc:spChg>
        <pc:spChg chg="del">
          <ac:chgData name="shreya gunjal" userId="becf4741b7f7f409" providerId="LiveId" clId="{3454F623-943C-42E1-A978-A100DAFB3855}" dt="2024-06-20T14:30:00.630" v="2059" actId="478"/>
          <ac:spMkLst>
            <pc:docMk/>
            <pc:sldMk cId="0" sldId="258"/>
            <ac:spMk id="165" creationId="{00000000-0000-0000-0000-000000000000}"/>
          </ac:spMkLst>
        </pc:spChg>
        <pc:spChg chg="del">
          <ac:chgData name="shreya gunjal" userId="becf4741b7f7f409" providerId="LiveId" clId="{3454F623-943C-42E1-A978-A100DAFB3855}" dt="2024-06-20T14:30:00.630" v="2059" actId="478"/>
          <ac:spMkLst>
            <pc:docMk/>
            <pc:sldMk cId="0" sldId="258"/>
            <ac:spMk id="166" creationId="{00000000-0000-0000-0000-000000000000}"/>
          </ac:spMkLst>
        </pc:spChg>
        <pc:picChg chg="add del mod">
          <ac:chgData name="shreya gunjal" userId="becf4741b7f7f409" providerId="LiveId" clId="{3454F623-943C-42E1-A978-A100DAFB3855}" dt="2024-06-20T14:44:18.207" v="2443" actId="478"/>
          <ac:picMkLst>
            <pc:docMk/>
            <pc:sldMk cId="0" sldId="258"/>
            <ac:picMk id="5" creationId="{77ECAE41-F0B1-A086-2CFE-1EC082496B3D}"/>
          </ac:picMkLst>
        </pc:picChg>
        <pc:picChg chg="add mod">
          <ac:chgData name="shreya gunjal" userId="becf4741b7f7f409" providerId="LiveId" clId="{3454F623-943C-42E1-A978-A100DAFB3855}" dt="2024-06-20T14:45:26.983" v="2453" actId="1076"/>
          <ac:picMkLst>
            <pc:docMk/>
            <pc:sldMk cId="0" sldId="258"/>
            <ac:picMk id="7" creationId="{4319314A-441D-CA2E-7135-D885A1062530}"/>
          </ac:picMkLst>
        </pc:picChg>
        <pc:picChg chg="add mod">
          <ac:chgData name="shreya gunjal" userId="becf4741b7f7f409" providerId="LiveId" clId="{3454F623-943C-42E1-A978-A100DAFB3855}" dt="2024-06-20T14:46:37.540" v="2458" actId="14100"/>
          <ac:picMkLst>
            <pc:docMk/>
            <pc:sldMk cId="0" sldId="258"/>
            <ac:picMk id="9" creationId="{49988AE1-CE52-54DF-B929-5623A255F0BD}"/>
          </ac:picMkLst>
        </pc:picChg>
        <pc:picChg chg="del">
          <ac:chgData name="shreya gunjal" userId="becf4741b7f7f409" providerId="LiveId" clId="{3454F623-943C-42E1-A978-A100DAFB3855}" dt="2024-06-20T14:30:05.326" v="2060" actId="478"/>
          <ac:picMkLst>
            <pc:docMk/>
            <pc:sldMk cId="0" sldId="258"/>
            <ac:picMk id="99" creationId="{00000000-0000-0000-0000-000000000000}"/>
          </ac:picMkLst>
        </pc:picChg>
        <pc:picChg chg="del mod">
          <ac:chgData name="shreya gunjal" userId="becf4741b7f7f409" providerId="LiveId" clId="{3454F623-943C-42E1-A978-A100DAFB3855}" dt="2024-06-20T14:29:24.750" v="2044" actId="478"/>
          <ac:picMkLst>
            <pc:docMk/>
            <pc:sldMk cId="0" sldId="258"/>
            <ac:picMk id="101" creationId="{00000000-0000-0000-0000-000000000000}"/>
          </ac:picMkLst>
        </pc:picChg>
        <pc:picChg chg="del mod">
          <ac:chgData name="shreya gunjal" userId="becf4741b7f7f409" providerId="LiveId" clId="{3454F623-943C-42E1-A978-A100DAFB3855}" dt="2024-06-20T14:29:22.424" v="2042" actId="478"/>
          <ac:picMkLst>
            <pc:docMk/>
            <pc:sldMk cId="0" sldId="258"/>
            <ac:picMk id="102" creationId="{00000000-0000-0000-0000-000000000000}"/>
          </ac:picMkLst>
        </pc:picChg>
        <pc:picChg chg="del mod">
          <ac:chgData name="shreya gunjal" userId="becf4741b7f7f409" providerId="LiveId" clId="{3454F623-943C-42E1-A978-A100DAFB3855}" dt="2024-06-20T14:29:30.529" v="2048" actId="478"/>
          <ac:picMkLst>
            <pc:docMk/>
            <pc:sldMk cId="0" sldId="258"/>
            <ac:picMk id="104" creationId="{00000000-0000-0000-0000-000000000000}"/>
          </ac:picMkLst>
        </pc:picChg>
        <pc:picChg chg="del">
          <ac:chgData name="shreya gunjal" userId="becf4741b7f7f409" providerId="LiveId" clId="{3454F623-943C-42E1-A978-A100DAFB3855}" dt="2024-06-20T14:30:15.311" v="2061" actId="478"/>
          <ac:picMkLst>
            <pc:docMk/>
            <pc:sldMk cId="0" sldId="258"/>
            <ac:picMk id="107" creationId="{00000000-0000-0000-0000-000000000000}"/>
          </ac:picMkLst>
        </pc:picChg>
        <pc:picChg chg="del">
          <ac:chgData name="shreya gunjal" userId="becf4741b7f7f409" providerId="LiveId" clId="{3454F623-943C-42E1-A978-A100DAFB3855}" dt="2024-06-20T14:30:15.311" v="2061" actId="478"/>
          <ac:picMkLst>
            <pc:docMk/>
            <pc:sldMk cId="0" sldId="258"/>
            <ac:picMk id="108" creationId="{00000000-0000-0000-0000-000000000000}"/>
          </ac:picMkLst>
        </pc:picChg>
        <pc:picChg chg="del">
          <ac:chgData name="shreya gunjal" userId="becf4741b7f7f409" providerId="LiveId" clId="{3454F623-943C-42E1-A978-A100DAFB3855}" dt="2024-06-20T14:30:15.311" v="2061" actId="478"/>
          <ac:picMkLst>
            <pc:docMk/>
            <pc:sldMk cId="0" sldId="258"/>
            <ac:picMk id="109" creationId="{00000000-0000-0000-0000-000000000000}"/>
          </ac:picMkLst>
        </pc:picChg>
        <pc:picChg chg="del">
          <ac:chgData name="shreya gunjal" userId="becf4741b7f7f409" providerId="LiveId" clId="{3454F623-943C-42E1-A978-A100DAFB3855}" dt="2024-06-20T14:28:59.210" v="2035" actId="478"/>
          <ac:picMkLst>
            <pc:docMk/>
            <pc:sldMk cId="0" sldId="258"/>
            <ac:picMk id="110" creationId="{00000000-0000-0000-0000-000000000000}"/>
          </ac:picMkLst>
        </pc:picChg>
        <pc:picChg chg="del">
          <ac:chgData name="shreya gunjal" userId="becf4741b7f7f409" providerId="LiveId" clId="{3454F623-943C-42E1-A978-A100DAFB3855}" dt="2024-06-20T14:40:42.589" v="2438" actId="478"/>
          <ac:picMkLst>
            <pc:docMk/>
            <pc:sldMk cId="0" sldId="258"/>
            <ac:picMk id="111" creationId="{00000000-0000-0000-0000-000000000000}"/>
          </ac:picMkLst>
        </pc:picChg>
        <pc:picChg chg="del">
          <ac:chgData name="shreya gunjal" userId="becf4741b7f7f409" providerId="LiveId" clId="{3454F623-943C-42E1-A978-A100DAFB3855}" dt="2024-06-20T14:40:42.589" v="2438" actId="478"/>
          <ac:picMkLst>
            <pc:docMk/>
            <pc:sldMk cId="0" sldId="258"/>
            <ac:picMk id="112" creationId="{00000000-0000-0000-0000-000000000000}"/>
          </ac:picMkLst>
        </pc:picChg>
        <pc:picChg chg="del">
          <ac:chgData name="shreya gunjal" userId="becf4741b7f7f409" providerId="LiveId" clId="{3454F623-943C-42E1-A978-A100DAFB3855}" dt="2024-06-20T14:30:00.630" v="2059" actId="478"/>
          <ac:picMkLst>
            <pc:docMk/>
            <pc:sldMk cId="0" sldId="258"/>
            <ac:picMk id="118" creationId="{00000000-0000-0000-0000-000000000000}"/>
          </ac:picMkLst>
        </pc:picChg>
        <pc:picChg chg="del">
          <ac:chgData name="shreya gunjal" userId="becf4741b7f7f409" providerId="LiveId" clId="{3454F623-943C-42E1-A978-A100DAFB3855}" dt="2024-06-20T14:30:00.630" v="2059" actId="478"/>
          <ac:picMkLst>
            <pc:docMk/>
            <pc:sldMk cId="0" sldId="258"/>
            <ac:picMk id="119" creationId="{00000000-0000-0000-0000-000000000000}"/>
          </ac:picMkLst>
        </pc:picChg>
        <pc:picChg chg="del">
          <ac:chgData name="shreya gunjal" userId="becf4741b7f7f409" providerId="LiveId" clId="{3454F623-943C-42E1-A978-A100DAFB3855}" dt="2024-06-20T14:30:00.630" v="2059" actId="478"/>
          <ac:picMkLst>
            <pc:docMk/>
            <pc:sldMk cId="0" sldId="258"/>
            <ac:picMk id="120" creationId="{00000000-0000-0000-0000-000000000000}"/>
          </ac:picMkLst>
        </pc:picChg>
        <pc:picChg chg="del">
          <ac:chgData name="shreya gunjal" userId="becf4741b7f7f409" providerId="LiveId" clId="{3454F623-943C-42E1-A978-A100DAFB3855}" dt="2024-06-20T14:30:00.630" v="2059" actId="478"/>
          <ac:picMkLst>
            <pc:docMk/>
            <pc:sldMk cId="0" sldId="258"/>
            <ac:picMk id="121" creationId="{00000000-0000-0000-0000-000000000000}"/>
          </ac:picMkLst>
        </pc:picChg>
        <pc:picChg chg="del">
          <ac:chgData name="shreya gunjal" userId="becf4741b7f7f409" providerId="LiveId" clId="{3454F623-943C-42E1-A978-A100DAFB3855}" dt="2024-06-20T14:30:00.630" v="2059" actId="478"/>
          <ac:picMkLst>
            <pc:docMk/>
            <pc:sldMk cId="0" sldId="258"/>
            <ac:picMk id="122" creationId="{00000000-0000-0000-0000-000000000000}"/>
          </ac:picMkLst>
        </pc:picChg>
        <pc:picChg chg="del">
          <ac:chgData name="shreya gunjal" userId="becf4741b7f7f409" providerId="LiveId" clId="{3454F623-943C-42E1-A978-A100DAFB3855}" dt="2024-06-20T14:30:00.630" v="2059" actId="478"/>
          <ac:picMkLst>
            <pc:docMk/>
            <pc:sldMk cId="0" sldId="258"/>
            <ac:picMk id="123" creationId="{00000000-0000-0000-0000-000000000000}"/>
          </ac:picMkLst>
        </pc:picChg>
        <pc:picChg chg="del">
          <ac:chgData name="shreya gunjal" userId="becf4741b7f7f409" providerId="LiveId" clId="{3454F623-943C-42E1-A978-A100DAFB3855}" dt="2024-06-20T14:30:00.630" v="2059" actId="478"/>
          <ac:picMkLst>
            <pc:docMk/>
            <pc:sldMk cId="0" sldId="258"/>
            <ac:picMk id="124" creationId="{00000000-0000-0000-0000-000000000000}"/>
          </ac:picMkLst>
        </pc:picChg>
        <pc:picChg chg="del">
          <ac:chgData name="shreya gunjal" userId="becf4741b7f7f409" providerId="LiveId" clId="{3454F623-943C-42E1-A978-A100DAFB3855}" dt="2024-06-20T14:30:00.630" v="2059" actId="478"/>
          <ac:picMkLst>
            <pc:docMk/>
            <pc:sldMk cId="0" sldId="258"/>
            <ac:picMk id="125" creationId="{00000000-0000-0000-0000-000000000000}"/>
          </ac:picMkLst>
        </pc:picChg>
        <pc:picChg chg="del">
          <ac:chgData name="shreya gunjal" userId="becf4741b7f7f409" providerId="LiveId" clId="{3454F623-943C-42E1-A978-A100DAFB3855}" dt="2024-06-20T14:30:00.630" v="2059" actId="478"/>
          <ac:picMkLst>
            <pc:docMk/>
            <pc:sldMk cId="0" sldId="258"/>
            <ac:picMk id="126" creationId="{00000000-0000-0000-0000-000000000000}"/>
          </ac:picMkLst>
        </pc:picChg>
        <pc:picChg chg="del">
          <ac:chgData name="shreya gunjal" userId="becf4741b7f7f409" providerId="LiveId" clId="{3454F623-943C-42E1-A978-A100DAFB3855}" dt="2024-06-20T14:30:00.630" v="2059" actId="478"/>
          <ac:picMkLst>
            <pc:docMk/>
            <pc:sldMk cId="0" sldId="258"/>
            <ac:picMk id="133" creationId="{00000000-0000-0000-0000-000000000000}"/>
          </ac:picMkLst>
        </pc:picChg>
        <pc:picChg chg="del">
          <ac:chgData name="shreya gunjal" userId="becf4741b7f7f409" providerId="LiveId" clId="{3454F623-943C-42E1-A978-A100DAFB3855}" dt="2024-06-20T14:30:00.630" v="2059" actId="478"/>
          <ac:picMkLst>
            <pc:docMk/>
            <pc:sldMk cId="0" sldId="258"/>
            <ac:picMk id="134" creationId="{00000000-0000-0000-0000-000000000000}"/>
          </ac:picMkLst>
        </pc:picChg>
        <pc:picChg chg="mod">
          <ac:chgData name="shreya gunjal" userId="becf4741b7f7f409" providerId="LiveId" clId="{3454F623-943C-42E1-A978-A100DAFB3855}" dt="2024-06-20T14:40:51.338" v="2439" actId="1076"/>
          <ac:picMkLst>
            <pc:docMk/>
            <pc:sldMk cId="0" sldId="258"/>
            <ac:picMk id="136" creationId="{00000000-0000-0000-0000-000000000000}"/>
          </ac:picMkLst>
        </pc:picChg>
        <pc:picChg chg="del mod">
          <ac:chgData name="shreya gunjal" userId="becf4741b7f7f409" providerId="LiveId" clId="{3454F623-943C-42E1-A978-A100DAFB3855}" dt="2024-06-20T14:29:47.499" v="2056" actId="478"/>
          <ac:picMkLst>
            <pc:docMk/>
            <pc:sldMk cId="0" sldId="258"/>
            <ac:picMk id="137" creationId="{00000000-0000-0000-0000-000000000000}"/>
          </ac:picMkLst>
        </pc:picChg>
        <pc:picChg chg="del mod">
          <ac:chgData name="shreya gunjal" userId="becf4741b7f7f409" providerId="LiveId" clId="{3454F623-943C-42E1-A978-A100DAFB3855}" dt="2024-06-20T14:29:37.703" v="2052" actId="478"/>
          <ac:picMkLst>
            <pc:docMk/>
            <pc:sldMk cId="0" sldId="258"/>
            <ac:picMk id="139" creationId="{00000000-0000-0000-0000-000000000000}"/>
          </ac:picMkLst>
        </pc:picChg>
        <pc:picChg chg="del">
          <ac:chgData name="shreya gunjal" userId="becf4741b7f7f409" providerId="LiveId" clId="{3454F623-943C-42E1-A978-A100DAFB3855}" dt="2024-06-20T14:30:15.311" v="2061" actId="478"/>
          <ac:picMkLst>
            <pc:docMk/>
            <pc:sldMk cId="0" sldId="258"/>
            <ac:picMk id="141" creationId="{00000000-0000-0000-0000-000000000000}"/>
          </ac:picMkLst>
        </pc:picChg>
        <pc:picChg chg="del">
          <ac:chgData name="shreya gunjal" userId="becf4741b7f7f409" providerId="LiveId" clId="{3454F623-943C-42E1-A978-A100DAFB3855}" dt="2024-06-20T14:30:15.311" v="2061" actId="478"/>
          <ac:picMkLst>
            <pc:docMk/>
            <pc:sldMk cId="0" sldId="258"/>
            <ac:picMk id="142" creationId="{00000000-0000-0000-0000-000000000000}"/>
          </ac:picMkLst>
        </pc:picChg>
        <pc:picChg chg="del">
          <ac:chgData name="shreya gunjal" userId="becf4741b7f7f409" providerId="LiveId" clId="{3454F623-943C-42E1-A978-A100DAFB3855}" dt="2024-06-20T14:30:15.311" v="2061" actId="478"/>
          <ac:picMkLst>
            <pc:docMk/>
            <pc:sldMk cId="0" sldId="258"/>
            <ac:picMk id="143" creationId="{00000000-0000-0000-0000-000000000000}"/>
          </ac:picMkLst>
        </pc:picChg>
        <pc:picChg chg="del">
          <ac:chgData name="shreya gunjal" userId="becf4741b7f7f409" providerId="LiveId" clId="{3454F623-943C-42E1-A978-A100DAFB3855}" dt="2024-06-20T14:29:00.540" v="2036" actId="478"/>
          <ac:picMkLst>
            <pc:docMk/>
            <pc:sldMk cId="0" sldId="258"/>
            <ac:picMk id="144" creationId="{00000000-0000-0000-0000-000000000000}"/>
          </ac:picMkLst>
        </pc:picChg>
        <pc:picChg chg="del">
          <ac:chgData name="shreya gunjal" userId="becf4741b7f7f409" providerId="LiveId" clId="{3454F623-943C-42E1-A978-A100DAFB3855}" dt="2024-06-20T14:40:42.589" v="2438" actId="478"/>
          <ac:picMkLst>
            <pc:docMk/>
            <pc:sldMk cId="0" sldId="258"/>
            <ac:picMk id="145" creationId="{00000000-0000-0000-0000-000000000000}"/>
          </ac:picMkLst>
        </pc:picChg>
        <pc:picChg chg="del">
          <ac:chgData name="shreya gunjal" userId="becf4741b7f7f409" providerId="LiveId" clId="{3454F623-943C-42E1-A978-A100DAFB3855}" dt="2024-06-20T14:40:42.589" v="2438" actId="478"/>
          <ac:picMkLst>
            <pc:docMk/>
            <pc:sldMk cId="0" sldId="258"/>
            <ac:picMk id="146" creationId="{00000000-0000-0000-0000-000000000000}"/>
          </ac:picMkLst>
        </pc:picChg>
        <pc:picChg chg="del">
          <ac:chgData name="shreya gunjal" userId="becf4741b7f7f409" providerId="LiveId" clId="{3454F623-943C-42E1-A978-A100DAFB3855}" dt="2024-06-20T14:30:00.630" v="2059" actId="478"/>
          <ac:picMkLst>
            <pc:docMk/>
            <pc:sldMk cId="0" sldId="258"/>
            <ac:picMk id="152" creationId="{00000000-0000-0000-0000-000000000000}"/>
          </ac:picMkLst>
        </pc:picChg>
        <pc:picChg chg="del">
          <ac:chgData name="shreya gunjal" userId="becf4741b7f7f409" providerId="LiveId" clId="{3454F623-943C-42E1-A978-A100DAFB3855}" dt="2024-06-20T14:30:00.630" v="2059" actId="478"/>
          <ac:picMkLst>
            <pc:docMk/>
            <pc:sldMk cId="0" sldId="258"/>
            <ac:picMk id="153" creationId="{00000000-0000-0000-0000-000000000000}"/>
          </ac:picMkLst>
        </pc:picChg>
        <pc:picChg chg="del">
          <ac:chgData name="shreya gunjal" userId="becf4741b7f7f409" providerId="LiveId" clId="{3454F623-943C-42E1-A978-A100DAFB3855}" dt="2024-06-20T14:30:00.630" v="2059" actId="478"/>
          <ac:picMkLst>
            <pc:docMk/>
            <pc:sldMk cId="0" sldId="258"/>
            <ac:picMk id="154" creationId="{00000000-0000-0000-0000-000000000000}"/>
          </ac:picMkLst>
        </pc:picChg>
        <pc:picChg chg="del">
          <ac:chgData name="shreya gunjal" userId="becf4741b7f7f409" providerId="LiveId" clId="{3454F623-943C-42E1-A978-A100DAFB3855}" dt="2024-06-20T14:30:00.630" v="2059" actId="478"/>
          <ac:picMkLst>
            <pc:docMk/>
            <pc:sldMk cId="0" sldId="258"/>
            <ac:picMk id="155" creationId="{00000000-0000-0000-0000-000000000000}"/>
          </ac:picMkLst>
        </pc:picChg>
        <pc:picChg chg="del">
          <ac:chgData name="shreya gunjal" userId="becf4741b7f7f409" providerId="LiveId" clId="{3454F623-943C-42E1-A978-A100DAFB3855}" dt="2024-06-20T14:30:00.630" v="2059" actId="478"/>
          <ac:picMkLst>
            <pc:docMk/>
            <pc:sldMk cId="0" sldId="258"/>
            <ac:picMk id="156" creationId="{00000000-0000-0000-0000-000000000000}"/>
          </ac:picMkLst>
        </pc:picChg>
        <pc:picChg chg="del">
          <ac:chgData name="shreya gunjal" userId="becf4741b7f7f409" providerId="LiveId" clId="{3454F623-943C-42E1-A978-A100DAFB3855}" dt="2024-06-20T14:30:00.630" v="2059" actId="478"/>
          <ac:picMkLst>
            <pc:docMk/>
            <pc:sldMk cId="0" sldId="258"/>
            <ac:picMk id="157" creationId="{00000000-0000-0000-0000-000000000000}"/>
          </ac:picMkLst>
        </pc:picChg>
        <pc:picChg chg="del">
          <ac:chgData name="shreya gunjal" userId="becf4741b7f7f409" providerId="LiveId" clId="{3454F623-943C-42E1-A978-A100DAFB3855}" dt="2024-06-20T14:30:00.630" v="2059" actId="478"/>
          <ac:picMkLst>
            <pc:docMk/>
            <pc:sldMk cId="0" sldId="258"/>
            <ac:picMk id="158" creationId="{00000000-0000-0000-0000-000000000000}"/>
          </ac:picMkLst>
        </pc:picChg>
        <pc:picChg chg="del">
          <ac:chgData name="shreya gunjal" userId="becf4741b7f7f409" providerId="LiveId" clId="{3454F623-943C-42E1-A978-A100DAFB3855}" dt="2024-06-20T14:30:00.630" v="2059" actId="478"/>
          <ac:picMkLst>
            <pc:docMk/>
            <pc:sldMk cId="0" sldId="258"/>
            <ac:picMk id="159" creationId="{00000000-0000-0000-0000-000000000000}"/>
          </ac:picMkLst>
        </pc:picChg>
        <pc:picChg chg="del">
          <ac:chgData name="shreya gunjal" userId="becf4741b7f7f409" providerId="LiveId" clId="{3454F623-943C-42E1-A978-A100DAFB3855}" dt="2024-06-20T14:30:00.630" v="2059" actId="478"/>
          <ac:picMkLst>
            <pc:docMk/>
            <pc:sldMk cId="0" sldId="258"/>
            <ac:picMk id="160" creationId="{00000000-0000-0000-0000-000000000000}"/>
          </ac:picMkLst>
        </pc:picChg>
        <pc:picChg chg="del">
          <ac:chgData name="shreya gunjal" userId="becf4741b7f7f409" providerId="LiveId" clId="{3454F623-943C-42E1-A978-A100DAFB3855}" dt="2024-06-20T14:30:00.630" v="2059" actId="478"/>
          <ac:picMkLst>
            <pc:docMk/>
            <pc:sldMk cId="0" sldId="258"/>
            <ac:picMk id="167" creationId="{00000000-0000-0000-0000-000000000000}"/>
          </ac:picMkLst>
        </pc:picChg>
        <pc:picChg chg="del">
          <ac:chgData name="shreya gunjal" userId="becf4741b7f7f409" providerId="LiveId" clId="{3454F623-943C-42E1-A978-A100DAFB3855}" dt="2024-06-20T14:30:00.630" v="2059" actId="478"/>
          <ac:picMkLst>
            <pc:docMk/>
            <pc:sldMk cId="0" sldId="258"/>
            <ac:picMk id="168" creationId="{00000000-0000-0000-0000-000000000000}"/>
          </ac:picMkLst>
        </pc:picChg>
      </pc:sldChg>
      <pc:sldChg chg="addSp delSp modSp mod ord setBg chgLayout">
        <pc:chgData name="shreya gunjal" userId="becf4741b7f7f409" providerId="LiveId" clId="{3454F623-943C-42E1-A978-A100DAFB3855}" dt="2024-06-20T19:32:25.114" v="8127" actId="478"/>
        <pc:sldMkLst>
          <pc:docMk/>
          <pc:sldMk cId="0" sldId="259"/>
        </pc:sldMkLst>
        <pc:spChg chg="add del mod">
          <ac:chgData name="shreya gunjal" userId="becf4741b7f7f409" providerId="LiveId" clId="{3454F623-943C-42E1-A978-A100DAFB3855}" dt="2024-06-20T14:27:28.270" v="2006" actId="478"/>
          <ac:spMkLst>
            <pc:docMk/>
            <pc:sldMk cId="0" sldId="259"/>
            <ac:spMk id="2" creationId="{7CE26797-DDB8-9BB1-9593-1C2B2634C647}"/>
          </ac:spMkLst>
        </pc:spChg>
        <pc:spChg chg="add mod">
          <ac:chgData name="shreya gunjal" userId="becf4741b7f7f409" providerId="LiveId" clId="{3454F623-943C-42E1-A978-A100DAFB3855}" dt="2024-06-20T19:00:17.160" v="7944" actId="2711"/>
          <ac:spMkLst>
            <pc:docMk/>
            <pc:sldMk cId="0" sldId="259"/>
            <ac:spMk id="3" creationId="{4BFFE968-7A8F-4E23-820C-FC25146B994F}"/>
          </ac:spMkLst>
        </pc:spChg>
        <pc:spChg chg="add mod">
          <ac:chgData name="shreya gunjal" userId="becf4741b7f7f409" providerId="LiveId" clId="{3454F623-943C-42E1-A978-A100DAFB3855}" dt="2024-06-20T16:34:21.690" v="6437" actId="207"/>
          <ac:spMkLst>
            <pc:docMk/>
            <pc:sldMk cId="0" sldId="259"/>
            <ac:spMk id="4" creationId="{0A7D2D02-1179-C629-0BDE-A997188B8C73}"/>
          </ac:spMkLst>
        </pc:spChg>
        <pc:spChg chg="del mod">
          <ac:chgData name="shreya gunjal" userId="becf4741b7f7f409" providerId="LiveId" clId="{3454F623-943C-42E1-A978-A100DAFB3855}" dt="2024-06-20T13:16:15.320" v="131" actId="478"/>
          <ac:spMkLst>
            <pc:docMk/>
            <pc:sldMk cId="0" sldId="259"/>
            <ac:spMk id="174" creationId="{00000000-0000-0000-0000-000000000000}"/>
          </ac:spMkLst>
        </pc:spChg>
        <pc:spChg chg="del mod">
          <ac:chgData name="shreya gunjal" userId="becf4741b7f7f409" providerId="LiveId" clId="{3454F623-943C-42E1-A978-A100DAFB3855}" dt="2024-06-20T13:14:09.682" v="117" actId="478"/>
          <ac:spMkLst>
            <pc:docMk/>
            <pc:sldMk cId="0" sldId="259"/>
            <ac:spMk id="175" creationId="{00000000-0000-0000-0000-000000000000}"/>
          </ac:spMkLst>
        </pc:spChg>
        <pc:spChg chg="del">
          <ac:chgData name="shreya gunjal" userId="becf4741b7f7f409" providerId="LiveId" clId="{3454F623-943C-42E1-A978-A100DAFB3855}" dt="2024-06-20T13:13:44.272" v="107" actId="478"/>
          <ac:spMkLst>
            <pc:docMk/>
            <pc:sldMk cId="0" sldId="259"/>
            <ac:spMk id="178" creationId="{00000000-0000-0000-0000-000000000000}"/>
          </ac:spMkLst>
        </pc:spChg>
        <pc:spChg chg="del mod">
          <ac:chgData name="shreya gunjal" userId="becf4741b7f7f409" providerId="LiveId" clId="{3454F623-943C-42E1-A978-A100DAFB3855}" dt="2024-06-20T13:13:47.403" v="108" actId="478"/>
          <ac:spMkLst>
            <pc:docMk/>
            <pc:sldMk cId="0" sldId="259"/>
            <ac:spMk id="179" creationId="{00000000-0000-0000-0000-000000000000}"/>
          </ac:spMkLst>
        </pc:spChg>
        <pc:spChg chg="del">
          <ac:chgData name="shreya gunjal" userId="becf4741b7f7f409" providerId="LiveId" clId="{3454F623-943C-42E1-A978-A100DAFB3855}" dt="2024-06-20T13:13:48.968" v="109" actId="478"/>
          <ac:spMkLst>
            <pc:docMk/>
            <pc:sldMk cId="0" sldId="259"/>
            <ac:spMk id="180" creationId="{00000000-0000-0000-0000-000000000000}"/>
          </ac:spMkLst>
        </pc:spChg>
        <pc:spChg chg="del mod">
          <ac:chgData name="shreya gunjal" userId="becf4741b7f7f409" providerId="LiveId" clId="{3454F623-943C-42E1-A978-A100DAFB3855}" dt="2024-06-20T16:34:47.156" v="6442" actId="478"/>
          <ac:spMkLst>
            <pc:docMk/>
            <pc:sldMk cId="0" sldId="259"/>
            <ac:spMk id="181" creationId="{00000000-0000-0000-0000-000000000000}"/>
          </ac:spMkLst>
        </pc:spChg>
        <pc:spChg chg="del">
          <ac:chgData name="shreya gunjal" userId="becf4741b7f7f409" providerId="LiveId" clId="{3454F623-943C-42E1-A978-A100DAFB3855}" dt="2024-06-20T13:18:00.388" v="139" actId="478"/>
          <ac:spMkLst>
            <pc:docMk/>
            <pc:sldMk cId="0" sldId="259"/>
            <ac:spMk id="183" creationId="{00000000-0000-0000-0000-000000000000}"/>
          </ac:spMkLst>
        </pc:spChg>
        <pc:spChg chg="del">
          <ac:chgData name="shreya gunjal" userId="becf4741b7f7f409" providerId="LiveId" clId="{3454F623-943C-42E1-A978-A100DAFB3855}" dt="2024-06-20T13:13:56.394" v="112" actId="478"/>
          <ac:spMkLst>
            <pc:docMk/>
            <pc:sldMk cId="0" sldId="259"/>
            <ac:spMk id="185" creationId="{00000000-0000-0000-0000-000000000000}"/>
          </ac:spMkLst>
        </pc:spChg>
        <pc:spChg chg="del">
          <ac:chgData name="shreya gunjal" userId="becf4741b7f7f409" providerId="LiveId" clId="{3454F623-943C-42E1-A978-A100DAFB3855}" dt="2024-06-20T13:14:00.796" v="113" actId="478"/>
          <ac:spMkLst>
            <pc:docMk/>
            <pc:sldMk cId="0" sldId="259"/>
            <ac:spMk id="186" creationId="{00000000-0000-0000-0000-000000000000}"/>
          </ac:spMkLst>
        </pc:spChg>
        <pc:spChg chg="del">
          <ac:chgData name="shreya gunjal" userId="becf4741b7f7f409" providerId="LiveId" clId="{3454F623-943C-42E1-A978-A100DAFB3855}" dt="2024-06-20T13:14:04.097" v="115" actId="478"/>
          <ac:spMkLst>
            <pc:docMk/>
            <pc:sldMk cId="0" sldId="259"/>
            <ac:spMk id="187" creationId="{00000000-0000-0000-0000-000000000000}"/>
          </ac:spMkLst>
        </pc:spChg>
        <pc:spChg chg="del">
          <ac:chgData name="shreya gunjal" userId="becf4741b7f7f409" providerId="LiveId" clId="{3454F623-943C-42E1-A978-A100DAFB3855}" dt="2024-06-20T13:14:02.501" v="114" actId="478"/>
          <ac:spMkLst>
            <pc:docMk/>
            <pc:sldMk cId="0" sldId="259"/>
            <ac:spMk id="188" creationId="{00000000-0000-0000-0000-000000000000}"/>
          </ac:spMkLst>
        </pc:spChg>
        <pc:spChg chg="del mod">
          <ac:chgData name="shreya gunjal" userId="becf4741b7f7f409" providerId="LiveId" clId="{3454F623-943C-42E1-A978-A100DAFB3855}" dt="2024-06-20T13:14:16.394" v="120" actId="478"/>
          <ac:spMkLst>
            <pc:docMk/>
            <pc:sldMk cId="0" sldId="259"/>
            <ac:spMk id="190" creationId="{00000000-0000-0000-0000-000000000000}"/>
          </ac:spMkLst>
        </pc:spChg>
        <pc:spChg chg="del">
          <ac:chgData name="shreya gunjal" userId="becf4741b7f7f409" providerId="LiveId" clId="{3454F623-943C-42E1-A978-A100DAFB3855}" dt="2024-06-20T13:14:20.765" v="121" actId="478"/>
          <ac:spMkLst>
            <pc:docMk/>
            <pc:sldMk cId="0" sldId="259"/>
            <ac:spMk id="191" creationId="{00000000-0000-0000-0000-000000000000}"/>
          </ac:spMkLst>
        </pc:spChg>
        <pc:picChg chg="del">
          <ac:chgData name="shreya gunjal" userId="becf4741b7f7f409" providerId="LiveId" clId="{3454F623-943C-42E1-A978-A100DAFB3855}" dt="2024-06-20T13:13:37.473" v="105" actId="478"/>
          <ac:picMkLst>
            <pc:docMk/>
            <pc:sldMk cId="0" sldId="259"/>
            <ac:picMk id="177" creationId="{00000000-0000-0000-0000-000000000000}"/>
          </ac:picMkLst>
        </pc:picChg>
        <pc:picChg chg="del">
          <ac:chgData name="shreya gunjal" userId="becf4741b7f7f409" providerId="LiveId" clId="{3454F623-943C-42E1-A978-A100DAFB3855}" dt="2024-06-20T13:13:35.781" v="104" actId="478"/>
          <ac:picMkLst>
            <pc:docMk/>
            <pc:sldMk cId="0" sldId="259"/>
            <ac:picMk id="182" creationId="{00000000-0000-0000-0000-000000000000}"/>
          </ac:picMkLst>
        </pc:picChg>
        <pc:picChg chg="del">
          <ac:chgData name="shreya gunjal" userId="becf4741b7f7f409" providerId="LiveId" clId="{3454F623-943C-42E1-A978-A100DAFB3855}" dt="2024-06-20T13:13:50.938" v="110" actId="478"/>
          <ac:picMkLst>
            <pc:docMk/>
            <pc:sldMk cId="0" sldId="259"/>
            <ac:picMk id="184" creationId="{00000000-0000-0000-0000-000000000000}"/>
          </ac:picMkLst>
        </pc:picChg>
        <pc:picChg chg="del">
          <ac:chgData name="shreya gunjal" userId="becf4741b7f7f409" providerId="LiveId" clId="{3454F623-943C-42E1-A978-A100DAFB3855}" dt="2024-06-20T13:13:53.270" v="111" actId="478"/>
          <ac:picMkLst>
            <pc:docMk/>
            <pc:sldMk cId="0" sldId="259"/>
            <ac:picMk id="189" creationId="{00000000-0000-0000-0000-000000000000}"/>
          </ac:picMkLst>
        </pc:picChg>
        <pc:picChg chg="del">
          <ac:chgData name="shreya gunjal" userId="becf4741b7f7f409" providerId="LiveId" clId="{3454F623-943C-42E1-A978-A100DAFB3855}" dt="2024-06-20T13:14:12.017" v="118" actId="478"/>
          <ac:picMkLst>
            <pc:docMk/>
            <pc:sldMk cId="0" sldId="259"/>
            <ac:picMk id="192" creationId="{00000000-0000-0000-0000-000000000000}"/>
          </ac:picMkLst>
        </pc:picChg>
        <pc:picChg chg="del">
          <ac:chgData name="shreya gunjal" userId="becf4741b7f7f409" providerId="LiveId" clId="{3454F623-943C-42E1-A978-A100DAFB3855}" dt="2024-06-20T19:32:25.114" v="8127" actId="478"/>
          <ac:picMkLst>
            <pc:docMk/>
            <pc:sldMk cId="0" sldId="259"/>
            <ac:picMk id="194" creationId="{00000000-0000-0000-0000-000000000000}"/>
          </ac:picMkLst>
        </pc:picChg>
      </pc:sldChg>
      <pc:sldChg chg="addSp delSp modSp mod ord setBg">
        <pc:chgData name="shreya gunjal" userId="becf4741b7f7f409" providerId="LiveId" clId="{3454F623-943C-42E1-A978-A100DAFB3855}" dt="2024-06-20T17:11:21.372" v="6850" actId="1076"/>
        <pc:sldMkLst>
          <pc:docMk/>
          <pc:sldMk cId="0" sldId="260"/>
        </pc:sldMkLst>
        <pc:spChg chg="add mod">
          <ac:chgData name="shreya gunjal" userId="becf4741b7f7f409" providerId="LiveId" clId="{3454F623-943C-42E1-A978-A100DAFB3855}" dt="2024-06-20T17:11:21.372" v="6850" actId="1076"/>
          <ac:spMkLst>
            <pc:docMk/>
            <pc:sldMk cId="0" sldId="260"/>
            <ac:spMk id="2" creationId="{4B65EEC8-5310-6784-4F90-BD909D59C55F}"/>
          </ac:spMkLst>
        </pc:spChg>
        <pc:spChg chg="add mod">
          <ac:chgData name="shreya gunjal" userId="becf4741b7f7f409" providerId="LiveId" clId="{3454F623-943C-42E1-A978-A100DAFB3855}" dt="2024-06-20T17:10:43.986" v="6768" actId="1037"/>
          <ac:spMkLst>
            <pc:docMk/>
            <pc:sldMk cId="0" sldId="260"/>
            <ac:spMk id="8" creationId="{4629F863-50AF-70A4-1A78-AAFFE4B07EE5}"/>
          </ac:spMkLst>
        </pc:spChg>
        <pc:spChg chg="add mod">
          <ac:chgData name="shreya gunjal" userId="becf4741b7f7f409" providerId="LiveId" clId="{3454F623-943C-42E1-A978-A100DAFB3855}" dt="2024-06-20T17:10:43.986" v="6768" actId="1037"/>
          <ac:spMkLst>
            <pc:docMk/>
            <pc:sldMk cId="0" sldId="260"/>
            <ac:spMk id="9" creationId="{73A97115-306A-9882-91CD-29B6AFA11636}"/>
          </ac:spMkLst>
        </pc:spChg>
        <pc:spChg chg="add del mod">
          <ac:chgData name="shreya gunjal" userId="becf4741b7f7f409" providerId="LiveId" clId="{3454F623-943C-42E1-A978-A100DAFB3855}" dt="2024-06-20T17:02:41.597" v="6667"/>
          <ac:spMkLst>
            <pc:docMk/>
            <pc:sldMk cId="0" sldId="260"/>
            <ac:spMk id="10" creationId="{D380A958-0E93-A28C-6DB3-3E2491DB785C}"/>
          </ac:spMkLst>
        </pc:spChg>
        <pc:spChg chg="add del mod">
          <ac:chgData name="shreya gunjal" userId="becf4741b7f7f409" providerId="LiveId" clId="{3454F623-943C-42E1-A978-A100DAFB3855}" dt="2024-06-20T17:03:11.555" v="6669"/>
          <ac:spMkLst>
            <pc:docMk/>
            <pc:sldMk cId="0" sldId="260"/>
            <ac:spMk id="11" creationId="{3224D7C2-64A1-7221-8131-FA70C3C9C31B}"/>
          </ac:spMkLst>
        </pc:spChg>
        <pc:spChg chg="add mod">
          <ac:chgData name="shreya gunjal" userId="becf4741b7f7f409" providerId="LiveId" clId="{3454F623-943C-42E1-A978-A100DAFB3855}" dt="2024-06-20T17:10:43.986" v="6768" actId="1037"/>
          <ac:spMkLst>
            <pc:docMk/>
            <pc:sldMk cId="0" sldId="260"/>
            <ac:spMk id="12" creationId="{1660D7AA-2C4F-A149-6721-06EB6A66E6BB}"/>
          </ac:spMkLst>
        </pc:spChg>
        <pc:spChg chg="add mod">
          <ac:chgData name="shreya gunjal" userId="becf4741b7f7f409" providerId="LiveId" clId="{3454F623-943C-42E1-A978-A100DAFB3855}" dt="2024-06-20T17:10:43.986" v="6768" actId="1037"/>
          <ac:spMkLst>
            <pc:docMk/>
            <pc:sldMk cId="0" sldId="260"/>
            <ac:spMk id="13" creationId="{6E315CD8-5750-221C-4AE9-F5FE127028CD}"/>
          </ac:spMkLst>
        </pc:spChg>
        <pc:spChg chg="add mod">
          <ac:chgData name="shreya gunjal" userId="becf4741b7f7f409" providerId="LiveId" clId="{3454F623-943C-42E1-A978-A100DAFB3855}" dt="2024-06-20T17:10:43.986" v="6768" actId="1037"/>
          <ac:spMkLst>
            <pc:docMk/>
            <pc:sldMk cId="0" sldId="260"/>
            <ac:spMk id="14" creationId="{5EC25B9B-B1D5-327B-91F4-2B5B656AF5AD}"/>
          </ac:spMkLst>
        </pc:spChg>
        <pc:spChg chg="mod">
          <ac:chgData name="shreya gunjal" userId="becf4741b7f7f409" providerId="LiveId" clId="{3454F623-943C-42E1-A978-A100DAFB3855}" dt="2024-06-20T17:10:43.986" v="6768" actId="1037"/>
          <ac:spMkLst>
            <pc:docMk/>
            <pc:sldMk cId="0" sldId="260"/>
            <ac:spMk id="200" creationId="{00000000-0000-0000-0000-000000000000}"/>
          </ac:spMkLst>
        </pc:spChg>
        <pc:spChg chg="del mod">
          <ac:chgData name="shreya gunjal" userId="becf4741b7f7f409" providerId="LiveId" clId="{3454F623-943C-42E1-A978-A100DAFB3855}" dt="2024-06-20T16:31:01.492" v="6417" actId="478"/>
          <ac:spMkLst>
            <pc:docMk/>
            <pc:sldMk cId="0" sldId="260"/>
            <ac:spMk id="202" creationId="{00000000-0000-0000-0000-000000000000}"/>
          </ac:spMkLst>
        </pc:spChg>
        <pc:spChg chg="del mod">
          <ac:chgData name="shreya gunjal" userId="becf4741b7f7f409" providerId="LiveId" clId="{3454F623-943C-42E1-A978-A100DAFB3855}" dt="2024-06-20T16:31:01.492" v="6417" actId="478"/>
          <ac:spMkLst>
            <pc:docMk/>
            <pc:sldMk cId="0" sldId="260"/>
            <ac:spMk id="203" creationId="{00000000-0000-0000-0000-000000000000}"/>
          </ac:spMkLst>
        </pc:spChg>
        <pc:spChg chg="del">
          <ac:chgData name="shreya gunjal" userId="becf4741b7f7f409" providerId="LiveId" clId="{3454F623-943C-42E1-A978-A100DAFB3855}" dt="2024-06-20T16:31:01.492" v="6417" actId="478"/>
          <ac:spMkLst>
            <pc:docMk/>
            <pc:sldMk cId="0" sldId="260"/>
            <ac:spMk id="204" creationId="{00000000-0000-0000-0000-000000000000}"/>
          </ac:spMkLst>
        </pc:spChg>
        <pc:spChg chg="del">
          <ac:chgData name="shreya gunjal" userId="becf4741b7f7f409" providerId="LiveId" clId="{3454F623-943C-42E1-A978-A100DAFB3855}" dt="2024-06-20T16:31:01.492" v="6417" actId="478"/>
          <ac:spMkLst>
            <pc:docMk/>
            <pc:sldMk cId="0" sldId="260"/>
            <ac:spMk id="205" creationId="{00000000-0000-0000-0000-000000000000}"/>
          </ac:spMkLst>
        </pc:spChg>
        <pc:spChg chg="del mod">
          <ac:chgData name="shreya gunjal" userId="becf4741b7f7f409" providerId="LiveId" clId="{3454F623-943C-42E1-A978-A100DAFB3855}" dt="2024-06-20T16:31:06.549" v="6420" actId="478"/>
          <ac:spMkLst>
            <pc:docMk/>
            <pc:sldMk cId="0" sldId="260"/>
            <ac:spMk id="206" creationId="{00000000-0000-0000-0000-000000000000}"/>
          </ac:spMkLst>
        </pc:spChg>
        <pc:spChg chg="del">
          <ac:chgData name="shreya gunjal" userId="becf4741b7f7f409" providerId="LiveId" clId="{3454F623-943C-42E1-A978-A100DAFB3855}" dt="2024-06-20T16:31:01.492" v="6417" actId="478"/>
          <ac:spMkLst>
            <pc:docMk/>
            <pc:sldMk cId="0" sldId="260"/>
            <ac:spMk id="207" creationId="{00000000-0000-0000-0000-000000000000}"/>
          </ac:spMkLst>
        </pc:spChg>
        <pc:spChg chg="del mod">
          <ac:chgData name="shreya gunjal" userId="becf4741b7f7f409" providerId="LiveId" clId="{3454F623-943C-42E1-A978-A100DAFB3855}" dt="2024-06-20T16:31:01.492" v="6417" actId="478"/>
          <ac:spMkLst>
            <pc:docMk/>
            <pc:sldMk cId="0" sldId="260"/>
            <ac:spMk id="208" creationId="{00000000-0000-0000-0000-000000000000}"/>
          </ac:spMkLst>
        </pc:spChg>
        <pc:spChg chg="del mod">
          <ac:chgData name="shreya gunjal" userId="becf4741b7f7f409" providerId="LiveId" clId="{3454F623-943C-42E1-A978-A100DAFB3855}" dt="2024-06-20T16:31:01.492" v="6417" actId="478"/>
          <ac:spMkLst>
            <pc:docMk/>
            <pc:sldMk cId="0" sldId="260"/>
            <ac:spMk id="209" creationId="{00000000-0000-0000-0000-000000000000}"/>
          </ac:spMkLst>
        </pc:spChg>
        <pc:spChg chg="del mod">
          <ac:chgData name="shreya gunjal" userId="becf4741b7f7f409" providerId="LiveId" clId="{3454F623-943C-42E1-A978-A100DAFB3855}" dt="2024-06-20T16:31:01.492" v="6417" actId="478"/>
          <ac:spMkLst>
            <pc:docMk/>
            <pc:sldMk cId="0" sldId="260"/>
            <ac:spMk id="210" creationId="{00000000-0000-0000-0000-000000000000}"/>
          </ac:spMkLst>
        </pc:spChg>
        <pc:spChg chg="mod">
          <ac:chgData name="shreya gunjal" userId="becf4741b7f7f409" providerId="LiveId" clId="{3454F623-943C-42E1-A978-A100DAFB3855}" dt="2024-06-20T17:10:43.986" v="6768" actId="1037"/>
          <ac:spMkLst>
            <pc:docMk/>
            <pc:sldMk cId="0" sldId="260"/>
            <ac:spMk id="211" creationId="{00000000-0000-0000-0000-000000000000}"/>
          </ac:spMkLst>
        </pc:spChg>
        <pc:spChg chg="del">
          <ac:chgData name="shreya gunjal" userId="becf4741b7f7f409" providerId="LiveId" clId="{3454F623-943C-42E1-A978-A100DAFB3855}" dt="2024-06-20T16:59:45.016" v="6651" actId="478"/>
          <ac:spMkLst>
            <pc:docMk/>
            <pc:sldMk cId="0" sldId="260"/>
            <ac:spMk id="213" creationId="{00000000-0000-0000-0000-000000000000}"/>
          </ac:spMkLst>
        </pc:spChg>
        <pc:spChg chg="del">
          <ac:chgData name="shreya gunjal" userId="becf4741b7f7f409" providerId="LiveId" clId="{3454F623-943C-42E1-A978-A100DAFB3855}" dt="2024-06-20T16:59:54.694" v="6656" actId="478"/>
          <ac:spMkLst>
            <pc:docMk/>
            <pc:sldMk cId="0" sldId="260"/>
            <ac:spMk id="215" creationId="{00000000-0000-0000-0000-000000000000}"/>
          </ac:spMkLst>
        </pc:spChg>
        <pc:spChg chg="del">
          <ac:chgData name="shreya gunjal" userId="becf4741b7f7f409" providerId="LiveId" clId="{3454F623-943C-42E1-A978-A100DAFB3855}" dt="2024-06-20T16:59:57.931" v="6657" actId="478"/>
          <ac:spMkLst>
            <pc:docMk/>
            <pc:sldMk cId="0" sldId="260"/>
            <ac:spMk id="217" creationId="{00000000-0000-0000-0000-000000000000}"/>
          </ac:spMkLst>
        </pc:spChg>
        <pc:spChg chg="del">
          <ac:chgData name="shreya gunjal" userId="becf4741b7f7f409" providerId="LiveId" clId="{3454F623-943C-42E1-A978-A100DAFB3855}" dt="2024-06-20T17:00:00.282" v="6658" actId="478"/>
          <ac:spMkLst>
            <pc:docMk/>
            <pc:sldMk cId="0" sldId="260"/>
            <ac:spMk id="219" creationId="{00000000-0000-0000-0000-000000000000}"/>
          </ac:spMkLst>
        </pc:spChg>
        <pc:spChg chg="mod">
          <ac:chgData name="shreya gunjal" userId="becf4741b7f7f409" providerId="LiveId" clId="{3454F623-943C-42E1-A978-A100DAFB3855}" dt="2024-06-20T17:10:43.986" v="6768" actId="1037"/>
          <ac:spMkLst>
            <pc:docMk/>
            <pc:sldMk cId="0" sldId="260"/>
            <ac:spMk id="221" creationId="{00000000-0000-0000-0000-000000000000}"/>
          </ac:spMkLst>
        </pc:spChg>
        <pc:spChg chg="mod">
          <ac:chgData name="shreya gunjal" userId="becf4741b7f7f409" providerId="LiveId" clId="{3454F623-943C-42E1-A978-A100DAFB3855}" dt="2024-06-20T17:10:43.986" v="6768" actId="1037"/>
          <ac:spMkLst>
            <pc:docMk/>
            <pc:sldMk cId="0" sldId="260"/>
            <ac:spMk id="222" creationId="{00000000-0000-0000-0000-000000000000}"/>
          </ac:spMkLst>
        </pc:spChg>
        <pc:spChg chg="add del mod">
          <ac:chgData name="shreya gunjal" userId="becf4741b7f7f409" providerId="LiveId" clId="{3454F623-943C-42E1-A978-A100DAFB3855}" dt="2024-06-20T17:10:43.986" v="6768" actId="1037"/>
          <ac:spMkLst>
            <pc:docMk/>
            <pc:sldMk cId="0" sldId="260"/>
            <ac:spMk id="223" creationId="{00000000-0000-0000-0000-000000000000}"/>
          </ac:spMkLst>
        </pc:spChg>
        <pc:spChg chg="mod">
          <ac:chgData name="shreya gunjal" userId="becf4741b7f7f409" providerId="LiveId" clId="{3454F623-943C-42E1-A978-A100DAFB3855}" dt="2024-06-20T17:10:43.986" v="6768" actId="1037"/>
          <ac:spMkLst>
            <pc:docMk/>
            <pc:sldMk cId="0" sldId="260"/>
            <ac:spMk id="224" creationId="{00000000-0000-0000-0000-000000000000}"/>
          </ac:spMkLst>
        </pc:spChg>
        <pc:spChg chg="mod">
          <ac:chgData name="shreya gunjal" userId="becf4741b7f7f409" providerId="LiveId" clId="{3454F623-943C-42E1-A978-A100DAFB3855}" dt="2024-06-20T17:10:43.986" v="6768" actId="1037"/>
          <ac:spMkLst>
            <pc:docMk/>
            <pc:sldMk cId="0" sldId="260"/>
            <ac:spMk id="225" creationId="{00000000-0000-0000-0000-000000000000}"/>
          </ac:spMkLst>
        </pc:spChg>
        <pc:spChg chg="mod">
          <ac:chgData name="shreya gunjal" userId="becf4741b7f7f409" providerId="LiveId" clId="{3454F623-943C-42E1-A978-A100DAFB3855}" dt="2024-06-20T17:11:16.485" v="6849" actId="1038"/>
          <ac:spMkLst>
            <pc:docMk/>
            <pc:sldMk cId="0" sldId="260"/>
            <ac:spMk id="227" creationId="{00000000-0000-0000-0000-000000000000}"/>
          </ac:spMkLst>
        </pc:spChg>
        <pc:spChg chg="mod">
          <ac:chgData name="shreya gunjal" userId="becf4741b7f7f409" providerId="LiveId" clId="{3454F623-943C-42E1-A978-A100DAFB3855}" dt="2024-06-20T17:11:16.485" v="6849" actId="1038"/>
          <ac:spMkLst>
            <pc:docMk/>
            <pc:sldMk cId="0" sldId="260"/>
            <ac:spMk id="228" creationId="{00000000-0000-0000-0000-000000000000}"/>
          </ac:spMkLst>
        </pc:spChg>
        <pc:spChg chg="mod">
          <ac:chgData name="shreya gunjal" userId="becf4741b7f7f409" providerId="LiveId" clId="{3454F623-943C-42E1-A978-A100DAFB3855}" dt="2024-06-20T17:11:16.485" v="6849" actId="1038"/>
          <ac:spMkLst>
            <pc:docMk/>
            <pc:sldMk cId="0" sldId="260"/>
            <ac:spMk id="229" creationId="{00000000-0000-0000-0000-000000000000}"/>
          </ac:spMkLst>
        </pc:spChg>
        <pc:spChg chg="mod">
          <ac:chgData name="shreya gunjal" userId="becf4741b7f7f409" providerId="LiveId" clId="{3454F623-943C-42E1-A978-A100DAFB3855}" dt="2024-06-20T17:11:16.485" v="6849" actId="1038"/>
          <ac:spMkLst>
            <pc:docMk/>
            <pc:sldMk cId="0" sldId="260"/>
            <ac:spMk id="230" creationId="{00000000-0000-0000-0000-000000000000}"/>
          </ac:spMkLst>
        </pc:spChg>
        <pc:spChg chg="mod">
          <ac:chgData name="shreya gunjal" userId="becf4741b7f7f409" providerId="LiveId" clId="{3454F623-943C-42E1-A978-A100DAFB3855}" dt="2024-06-20T17:11:16.485" v="6849" actId="1038"/>
          <ac:spMkLst>
            <pc:docMk/>
            <pc:sldMk cId="0" sldId="260"/>
            <ac:spMk id="231" creationId="{00000000-0000-0000-0000-000000000000}"/>
          </ac:spMkLst>
        </pc:spChg>
        <pc:picChg chg="add mod">
          <ac:chgData name="shreya gunjal" userId="becf4741b7f7f409" providerId="LiveId" clId="{3454F623-943C-42E1-A978-A100DAFB3855}" dt="2024-06-20T17:10:43.986" v="6768" actId="1037"/>
          <ac:picMkLst>
            <pc:docMk/>
            <pc:sldMk cId="0" sldId="260"/>
            <ac:picMk id="3" creationId="{15836F16-EC9F-3178-1EE0-4F1FB9C74722}"/>
          </ac:picMkLst>
        </pc:picChg>
        <pc:picChg chg="add del mod">
          <ac:chgData name="shreya gunjal" userId="becf4741b7f7f409" providerId="LiveId" clId="{3454F623-943C-42E1-A978-A100DAFB3855}" dt="2024-06-20T16:59:50.760" v="6655" actId="478"/>
          <ac:picMkLst>
            <pc:docMk/>
            <pc:sldMk cId="0" sldId="260"/>
            <ac:picMk id="4" creationId="{08F0B574-206D-0CCF-AC65-60F8FC81F58F}"/>
          </ac:picMkLst>
        </pc:picChg>
        <pc:picChg chg="add del mod">
          <ac:chgData name="shreya gunjal" userId="becf4741b7f7f409" providerId="LiveId" clId="{3454F623-943C-42E1-A978-A100DAFB3855}" dt="2024-06-20T16:59:48.593" v="6654" actId="478"/>
          <ac:picMkLst>
            <pc:docMk/>
            <pc:sldMk cId="0" sldId="260"/>
            <ac:picMk id="5" creationId="{D2273286-A193-ABDF-3829-FE341F41F6B8}"/>
          </ac:picMkLst>
        </pc:picChg>
        <pc:picChg chg="add del mod">
          <ac:chgData name="shreya gunjal" userId="becf4741b7f7f409" providerId="LiveId" clId="{3454F623-943C-42E1-A978-A100DAFB3855}" dt="2024-06-20T16:59:46.482" v="6652" actId="478"/>
          <ac:picMkLst>
            <pc:docMk/>
            <pc:sldMk cId="0" sldId="260"/>
            <ac:picMk id="6" creationId="{0E75EB2F-3E36-BB91-2FFC-0BC7E1F5F06A}"/>
          </ac:picMkLst>
        </pc:picChg>
        <pc:picChg chg="add del mod">
          <ac:chgData name="shreya gunjal" userId="becf4741b7f7f409" providerId="LiveId" clId="{3454F623-943C-42E1-A978-A100DAFB3855}" dt="2024-06-20T16:52:12.788" v="6585"/>
          <ac:picMkLst>
            <pc:docMk/>
            <pc:sldMk cId="0" sldId="260"/>
            <ac:picMk id="7" creationId="{018DD23A-F634-6D9E-9D06-706CFB19F627}"/>
          </ac:picMkLst>
        </pc:picChg>
        <pc:picChg chg="del">
          <ac:chgData name="shreya gunjal" userId="becf4741b7f7f409" providerId="LiveId" clId="{3454F623-943C-42E1-A978-A100DAFB3855}" dt="2024-06-20T16:31:10.569" v="6421" actId="478"/>
          <ac:picMkLst>
            <pc:docMk/>
            <pc:sldMk cId="0" sldId="260"/>
            <ac:picMk id="201" creationId="{00000000-0000-0000-0000-000000000000}"/>
          </ac:picMkLst>
        </pc:picChg>
        <pc:picChg chg="del mod">
          <ac:chgData name="shreya gunjal" userId="becf4741b7f7f409" providerId="LiveId" clId="{3454F623-943C-42E1-A978-A100DAFB3855}" dt="2024-06-20T16:53:07.313" v="6595" actId="478"/>
          <ac:picMkLst>
            <pc:docMk/>
            <pc:sldMk cId="0" sldId="260"/>
            <ac:picMk id="212" creationId="{00000000-0000-0000-0000-000000000000}"/>
          </ac:picMkLst>
        </pc:picChg>
        <pc:picChg chg="del">
          <ac:chgData name="shreya gunjal" userId="becf4741b7f7f409" providerId="LiveId" clId="{3454F623-943C-42E1-A978-A100DAFB3855}" dt="2024-06-20T16:48:56.690" v="6580" actId="478"/>
          <ac:picMkLst>
            <pc:docMk/>
            <pc:sldMk cId="0" sldId="260"/>
            <ac:picMk id="214" creationId="{00000000-0000-0000-0000-000000000000}"/>
          </ac:picMkLst>
        </pc:picChg>
        <pc:picChg chg="del">
          <ac:chgData name="shreya gunjal" userId="becf4741b7f7f409" providerId="LiveId" clId="{3454F623-943C-42E1-A978-A100DAFB3855}" dt="2024-06-20T16:48:58.067" v="6581" actId="478"/>
          <ac:picMkLst>
            <pc:docMk/>
            <pc:sldMk cId="0" sldId="260"/>
            <ac:picMk id="216" creationId="{00000000-0000-0000-0000-000000000000}"/>
          </ac:picMkLst>
        </pc:picChg>
        <pc:picChg chg="del">
          <ac:chgData name="shreya gunjal" userId="becf4741b7f7f409" providerId="LiveId" clId="{3454F623-943C-42E1-A978-A100DAFB3855}" dt="2024-06-20T16:48:59.408" v="6582" actId="478"/>
          <ac:picMkLst>
            <pc:docMk/>
            <pc:sldMk cId="0" sldId="260"/>
            <ac:picMk id="218" creationId="{00000000-0000-0000-0000-000000000000}"/>
          </ac:picMkLst>
        </pc:picChg>
        <pc:picChg chg="del">
          <ac:chgData name="shreya gunjal" userId="becf4741b7f7f409" providerId="LiveId" clId="{3454F623-943C-42E1-A978-A100DAFB3855}" dt="2024-06-20T16:49:00.882" v="6583" actId="478"/>
          <ac:picMkLst>
            <pc:docMk/>
            <pc:sldMk cId="0" sldId="260"/>
            <ac:picMk id="220" creationId="{00000000-0000-0000-0000-000000000000}"/>
          </ac:picMkLst>
        </pc:picChg>
        <pc:picChg chg="del">
          <ac:chgData name="shreya gunjal" userId="becf4741b7f7f409" providerId="LiveId" clId="{3454F623-943C-42E1-A978-A100DAFB3855}" dt="2024-06-20T16:31:01.492" v="6417" actId="478"/>
          <ac:picMkLst>
            <pc:docMk/>
            <pc:sldMk cId="0" sldId="260"/>
            <ac:picMk id="226" creationId="{00000000-0000-0000-0000-000000000000}"/>
          </ac:picMkLst>
        </pc:picChg>
        <pc:picChg chg="add mod">
          <ac:chgData name="shreya gunjal" userId="becf4741b7f7f409" providerId="LiveId" clId="{3454F623-943C-42E1-A978-A100DAFB3855}" dt="2024-06-20T17:10:43.986" v="6768" actId="1037"/>
          <ac:picMkLst>
            <pc:docMk/>
            <pc:sldMk cId="0" sldId="260"/>
            <ac:picMk id="5122" creationId="{075A2DAC-E707-FE4A-A47D-6E5B311AF8F1}"/>
          </ac:picMkLst>
        </pc:picChg>
        <pc:picChg chg="add mod">
          <ac:chgData name="shreya gunjal" userId="becf4741b7f7f409" providerId="LiveId" clId="{3454F623-943C-42E1-A978-A100DAFB3855}" dt="2024-06-20T17:10:43.986" v="6768" actId="1037"/>
          <ac:picMkLst>
            <pc:docMk/>
            <pc:sldMk cId="0" sldId="260"/>
            <ac:picMk id="5126" creationId="{0470EF34-B988-13DA-1D57-DAD3AF6C6D46}"/>
          </ac:picMkLst>
        </pc:picChg>
        <pc:picChg chg="add mod">
          <ac:chgData name="shreya gunjal" userId="becf4741b7f7f409" providerId="LiveId" clId="{3454F623-943C-42E1-A978-A100DAFB3855}" dt="2024-06-20T17:10:43.986" v="6768" actId="1037"/>
          <ac:picMkLst>
            <pc:docMk/>
            <pc:sldMk cId="0" sldId="260"/>
            <ac:picMk id="5128" creationId="{69DCD894-0C22-CE19-281F-A11E77A2946D}"/>
          </ac:picMkLst>
        </pc:picChg>
        <pc:picChg chg="add mod">
          <ac:chgData name="shreya gunjal" userId="becf4741b7f7f409" providerId="LiveId" clId="{3454F623-943C-42E1-A978-A100DAFB3855}" dt="2024-06-20T17:10:43.986" v="6768" actId="1037"/>
          <ac:picMkLst>
            <pc:docMk/>
            <pc:sldMk cId="0" sldId="260"/>
            <ac:picMk id="5130" creationId="{D72955E0-FFE0-B698-F703-81B592CA0795}"/>
          </ac:picMkLst>
        </pc:picChg>
        <pc:picChg chg="add del">
          <ac:chgData name="shreya gunjal" userId="becf4741b7f7f409" providerId="LiveId" clId="{3454F623-943C-42E1-A978-A100DAFB3855}" dt="2024-06-20T17:06:44.493" v="6698"/>
          <ac:picMkLst>
            <pc:docMk/>
            <pc:sldMk cId="0" sldId="260"/>
            <ac:picMk id="5132" creationId="{1B8DB563-825B-8423-7A7E-A834F24DADC8}"/>
          </ac:picMkLst>
        </pc:picChg>
        <pc:picChg chg="add mod">
          <ac:chgData name="shreya gunjal" userId="becf4741b7f7f409" providerId="LiveId" clId="{3454F623-943C-42E1-A978-A100DAFB3855}" dt="2024-06-20T17:10:43.986" v="6768" actId="1037"/>
          <ac:picMkLst>
            <pc:docMk/>
            <pc:sldMk cId="0" sldId="260"/>
            <ac:picMk id="5134" creationId="{04FB34C3-CE74-1424-904F-F622F3ED7266}"/>
          </ac:picMkLst>
        </pc:picChg>
      </pc:sldChg>
      <pc:sldChg chg="addSp delSp modSp mod">
        <pc:chgData name="shreya gunjal" userId="becf4741b7f7f409" providerId="LiveId" clId="{3454F623-943C-42E1-A978-A100DAFB3855}" dt="2024-06-20T18:59:51.831" v="7943" actId="207"/>
        <pc:sldMkLst>
          <pc:docMk/>
          <pc:sldMk cId="0" sldId="261"/>
        </pc:sldMkLst>
        <pc:spChg chg="add mod">
          <ac:chgData name="shreya gunjal" userId="becf4741b7f7f409" providerId="LiveId" clId="{3454F623-943C-42E1-A978-A100DAFB3855}" dt="2024-06-20T18:59:51.831" v="7943" actId="207"/>
          <ac:spMkLst>
            <pc:docMk/>
            <pc:sldMk cId="0" sldId="261"/>
            <ac:spMk id="2" creationId="{5A9B4772-D7D7-D6B7-B1C9-67312C79BAFA}"/>
          </ac:spMkLst>
        </pc:spChg>
        <pc:spChg chg="add mod ord">
          <ac:chgData name="shreya gunjal" userId="becf4741b7f7f409" providerId="LiveId" clId="{3454F623-943C-42E1-A978-A100DAFB3855}" dt="2024-06-20T18:59:41.436" v="7942" actId="167"/>
          <ac:spMkLst>
            <pc:docMk/>
            <pc:sldMk cId="0" sldId="261"/>
            <ac:spMk id="10" creationId="{DBB3CDE2-B413-3CCA-6979-2E35A95F2518}"/>
          </ac:spMkLst>
        </pc:spChg>
        <pc:spChg chg="del">
          <ac:chgData name="shreya gunjal" userId="becf4741b7f7f409" providerId="LiveId" clId="{3454F623-943C-42E1-A978-A100DAFB3855}" dt="2024-06-20T16:01:08.445" v="4637" actId="478"/>
          <ac:spMkLst>
            <pc:docMk/>
            <pc:sldMk cId="0" sldId="261"/>
            <ac:spMk id="266" creationId="{00000000-0000-0000-0000-000000000000}"/>
          </ac:spMkLst>
        </pc:spChg>
        <pc:spChg chg="mod">
          <ac:chgData name="shreya gunjal" userId="becf4741b7f7f409" providerId="LiveId" clId="{3454F623-943C-42E1-A978-A100DAFB3855}" dt="2024-06-20T16:02:40.116" v="4895" actId="20577"/>
          <ac:spMkLst>
            <pc:docMk/>
            <pc:sldMk cId="0" sldId="261"/>
            <ac:spMk id="267" creationId="{00000000-0000-0000-0000-000000000000}"/>
          </ac:spMkLst>
        </pc:spChg>
        <pc:spChg chg="mod">
          <ac:chgData name="shreya gunjal" userId="becf4741b7f7f409" providerId="LiveId" clId="{3454F623-943C-42E1-A978-A100DAFB3855}" dt="2024-06-20T15:59:37.012" v="4461" actId="20577"/>
          <ac:spMkLst>
            <pc:docMk/>
            <pc:sldMk cId="0" sldId="261"/>
            <ac:spMk id="269" creationId="{00000000-0000-0000-0000-000000000000}"/>
          </ac:spMkLst>
        </pc:spChg>
        <pc:spChg chg="mod">
          <ac:chgData name="shreya gunjal" userId="becf4741b7f7f409" providerId="LiveId" clId="{3454F623-943C-42E1-A978-A100DAFB3855}" dt="2024-06-20T16:01:00.534" v="4636" actId="20577"/>
          <ac:spMkLst>
            <pc:docMk/>
            <pc:sldMk cId="0" sldId="261"/>
            <ac:spMk id="270" creationId="{00000000-0000-0000-0000-000000000000}"/>
          </ac:spMkLst>
        </pc:spChg>
        <pc:picChg chg="del">
          <ac:chgData name="shreya gunjal" userId="becf4741b7f7f409" providerId="LiveId" clId="{3454F623-943C-42E1-A978-A100DAFB3855}" dt="2024-06-20T16:10:38.608" v="4923" actId="478"/>
          <ac:picMkLst>
            <pc:docMk/>
            <pc:sldMk cId="0" sldId="261"/>
            <ac:picMk id="238" creationId="{00000000-0000-0000-0000-000000000000}"/>
          </ac:picMkLst>
        </pc:picChg>
        <pc:picChg chg="del">
          <ac:chgData name="shreya gunjal" userId="becf4741b7f7f409" providerId="LiveId" clId="{3454F623-943C-42E1-A978-A100DAFB3855}" dt="2024-06-20T16:10:17.584" v="4916" actId="478"/>
          <ac:picMkLst>
            <pc:docMk/>
            <pc:sldMk cId="0" sldId="261"/>
            <ac:picMk id="242" creationId="{00000000-0000-0000-0000-000000000000}"/>
          </ac:picMkLst>
        </pc:picChg>
        <pc:picChg chg="del">
          <ac:chgData name="shreya gunjal" userId="becf4741b7f7f409" providerId="LiveId" clId="{3454F623-943C-42E1-A978-A100DAFB3855}" dt="2024-06-20T16:10:19.317" v="4917" actId="478"/>
          <ac:picMkLst>
            <pc:docMk/>
            <pc:sldMk cId="0" sldId="261"/>
            <ac:picMk id="243" creationId="{00000000-0000-0000-0000-000000000000}"/>
          </ac:picMkLst>
        </pc:picChg>
        <pc:picChg chg="del">
          <ac:chgData name="shreya gunjal" userId="becf4741b7f7f409" providerId="LiveId" clId="{3454F623-943C-42E1-A978-A100DAFB3855}" dt="2024-06-20T16:10:20.343" v="4918" actId="478"/>
          <ac:picMkLst>
            <pc:docMk/>
            <pc:sldMk cId="0" sldId="261"/>
            <ac:picMk id="244" creationId="{00000000-0000-0000-0000-000000000000}"/>
          </ac:picMkLst>
        </pc:picChg>
        <pc:picChg chg="del mod">
          <ac:chgData name="shreya gunjal" userId="becf4741b7f7f409" providerId="LiveId" clId="{3454F623-943C-42E1-A978-A100DAFB3855}" dt="2024-06-20T16:10:23.462" v="4920" actId="478"/>
          <ac:picMkLst>
            <pc:docMk/>
            <pc:sldMk cId="0" sldId="261"/>
            <ac:picMk id="254" creationId="{00000000-0000-0000-0000-000000000000}"/>
          </ac:picMkLst>
        </pc:picChg>
        <pc:picChg chg="del">
          <ac:chgData name="shreya gunjal" userId="becf4741b7f7f409" providerId="LiveId" clId="{3454F623-943C-42E1-A978-A100DAFB3855}" dt="2024-06-20T16:10:25.681" v="4921" actId="478"/>
          <ac:picMkLst>
            <pc:docMk/>
            <pc:sldMk cId="0" sldId="261"/>
            <ac:picMk id="255" creationId="{00000000-0000-0000-0000-000000000000}"/>
          </ac:picMkLst>
        </pc:picChg>
        <pc:picChg chg="del">
          <ac:chgData name="shreya gunjal" userId="becf4741b7f7f409" providerId="LiveId" clId="{3454F623-943C-42E1-A978-A100DAFB3855}" dt="2024-06-20T16:10:27.004" v="4922" actId="478"/>
          <ac:picMkLst>
            <pc:docMk/>
            <pc:sldMk cId="0" sldId="261"/>
            <ac:picMk id="256" creationId="{00000000-0000-0000-0000-000000000000}"/>
          </ac:picMkLst>
        </pc:picChg>
        <pc:picChg chg="del">
          <ac:chgData name="shreya gunjal" userId="becf4741b7f7f409" providerId="LiveId" clId="{3454F623-943C-42E1-A978-A100DAFB3855}" dt="2024-06-20T16:02:55.272" v="4896" actId="478"/>
          <ac:picMkLst>
            <pc:docMk/>
            <pc:sldMk cId="0" sldId="261"/>
            <ac:picMk id="257" creationId="{00000000-0000-0000-0000-000000000000}"/>
          </ac:picMkLst>
        </pc:picChg>
        <pc:picChg chg="del">
          <ac:chgData name="shreya gunjal" userId="becf4741b7f7f409" providerId="LiveId" clId="{3454F623-943C-42E1-A978-A100DAFB3855}" dt="2024-06-20T16:02:59.667" v="4897" actId="478"/>
          <ac:picMkLst>
            <pc:docMk/>
            <pc:sldMk cId="0" sldId="261"/>
            <ac:picMk id="258" creationId="{00000000-0000-0000-0000-000000000000}"/>
          </ac:picMkLst>
        </pc:picChg>
        <pc:picChg chg="del">
          <ac:chgData name="shreya gunjal" userId="becf4741b7f7f409" providerId="LiveId" clId="{3454F623-943C-42E1-A978-A100DAFB3855}" dt="2024-06-20T16:07:25.195" v="4904" actId="478"/>
          <ac:picMkLst>
            <pc:docMk/>
            <pc:sldMk cId="0" sldId="261"/>
            <ac:picMk id="259" creationId="{00000000-0000-0000-0000-000000000000}"/>
          </ac:picMkLst>
        </pc:picChg>
        <pc:picChg chg="add mod">
          <ac:chgData name="shreya gunjal" userId="becf4741b7f7f409" providerId="LiveId" clId="{3454F623-943C-42E1-A978-A100DAFB3855}" dt="2024-06-20T16:07:12.680" v="4903" actId="167"/>
          <ac:picMkLst>
            <pc:docMk/>
            <pc:sldMk cId="0" sldId="261"/>
            <ac:picMk id="2050" creationId="{7D760B97-B036-E325-997F-0FD95C46E5AB}"/>
          </ac:picMkLst>
        </pc:picChg>
        <pc:cxnChg chg="add mod">
          <ac:chgData name="shreya gunjal" userId="becf4741b7f7f409" providerId="LiveId" clId="{3454F623-943C-42E1-A978-A100DAFB3855}" dt="2024-06-20T16:09:02.108" v="4908" actId="208"/>
          <ac:cxnSpMkLst>
            <pc:docMk/>
            <pc:sldMk cId="0" sldId="261"/>
            <ac:cxnSpMk id="4" creationId="{5299B0C7-EE88-C9E8-9C1E-56C936F7A186}"/>
          </ac:cxnSpMkLst>
        </pc:cxnChg>
        <pc:cxnChg chg="add mod">
          <ac:chgData name="shreya gunjal" userId="becf4741b7f7f409" providerId="LiveId" clId="{3454F623-943C-42E1-A978-A100DAFB3855}" dt="2024-06-20T16:09:29.597" v="4910" actId="1076"/>
          <ac:cxnSpMkLst>
            <pc:docMk/>
            <pc:sldMk cId="0" sldId="261"/>
            <ac:cxnSpMk id="5" creationId="{9A513986-A289-9A58-BCC2-3F3A69B8D3F5}"/>
          </ac:cxnSpMkLst>
        </pc:cxnChg>
        <pc:cxnChg chg="add mod">
          <ac:chgData name="shreya gunjal" userId="becf4741b7f7f409" providerId="LiveId" clId="{3454F623-943C-42E1-A978-A100DAFB3855}" dt="2024-06-20T16:10:01.346" v="4913" actId="14100"/>
          <ac:cxnSpMkLst>
            <pc:docMk/>
            <pc:sldMk cId="0" sldId="261"/>
            <ac:cxnSpMk id="6" creationId="{3A64D51F-0AF1-96C1-A63B-F7D5A97D0712}"/>
          </ac:cxnSpMkLst>
        </pc:cxnChg>
        <pc:cxnChg chg="add mod">
          <ac:chgData name="shreya gunjal" userId="becf4741b7f7f409" providerId="LiveId" clId="{3454F623-943C-42E1-A978-A100DAFB3855}" dt="2024-06-20T16:10:14.488" v="4915" actId="1076"/>
          <ac:cxnSpMkLst>
            <pc:docMk/>
            <pc:sldMk cId="0" sldId="261"/>
            <ac:cxnSpMk id="9" creationId="{8A00151F-3F98-07FD-D8A0-1FE84674B05A}"/>
          </ac:cxnSpMkLst>
        </pc:cxnChg>
      </pc:sldChg>
      <pc:sldChg chg="del">
        <pc:chgData name="shreya gunjal" userId="becf4741b7f7f409" providerId="LiveId" clId="{3454F623-943C-42E1-A978-A100DAFB3855}" dt="2024-06-20T18:57:59.450" v="7935" actId="2696"/>
        <pc:sldMkLst>
          <pc:docMk/>
          <pc:sldMk cId="0" sldId="262"/>
        </pc:sldMkLst>
      </pc:sldChg>
      <pc:sldChg chg="del">
        <pc:chgData name="shreya gunjal" userId="becf4741b7f7f409" providerId="LiveId" clId="{3454F623-943C-42E1-A978-A100DAFB3855}" dt="2024-06-20T18:57:59.450" v="7935" actId="2696"/>
        <pc:sldMkLst>
          <pc:docMk/>
          <pc:sldMk cId="0" sldId="263"/>
        </pc:sldMkLst>
      </pc:sldChg>
      <pc:sldChg chg="modSp del mod">
        <pc:chgData name="shreya gunjal" userId="becf4741b7f7f409" providerId="LiveId" clId="{3454F623-943C-42E1-A978-A100DAFB3855}" dt="2024-06-20T18:57:59.450" v="7935" actId="2696"/>
        <pc:sldMkLst>
          <pc:docMk/>
          <pc:sldMk cId="0" sldId="264"/>
        </pc:sldMkLst>
        <pc:picChg chg="mod">
          <ac:chgData name="shreya gunjal" userId="becf4741b7f7f409" providerId="LiveId" clId="{3454F623-943C-42E1-A978-A100DAFB3855}" dt="2024-06-20T16:24:56.378" v="6097" actId="1076"/>
          <ac:picMkLst>
            <pc:docMk/>
            <pc:sldMk cId="0" sldId="264"/>
            <ac:picMk id="493" creationId="{00000000-0000-0000-0000-000000000000}"/>
          </ac:picMkLst>
        </pc:picChg>
      </pc:sldChg>
      <pc:sldChg chg="addSp delSp modSp mod ord setBg">
        <pc:chgData name="shreya gunjal" userId="becf4741b7f7f409" providerId="LiveId" clId="{3454F623-943C-42E1-A978-A100DAFB3855}" dt="2024-06-20T19:34:43.233" v="8136" actId="478"/>
        <pc:sldMkLst>
          <pc:docMk/>
          <pc:sldMk cId="0" sldId="265"/>
        </pc:sldMkLst>
        <pc:spChg chg="add mod">
          <ac:chgData name="shreya gunjal" userId="becf4741b7f7f409" providerId="LiveId" clId="{3454F623-943C-42E1-A978-A100DAFB3855}" dt="2024-06-20T17:58:02.058" v="7363"/>
          <ac:spMkLst>
            <pc:docMk/>
            <pc:sldMk cId="0" sldId="265"/>
            <ac:spMk id="2" creationId="{46C4AEF8-13C8-7A7D-9F1B-7834A11F373E}"/>
          </ac:spMkLst>
        </pc:spChg>
        <pc:spChg chg="add mod">
          <ac:chgData name="shreya gunjal" userId="becf4741b7f7f409" providerId="LiveId" clId="{3454F623-943C-42E1-A978-A100DAFB3855}" dt="2024-06-20T18:00:29.035" v="7403" actId="403"/>
          <ac:spMkLst>
            <pc:docMk/>
            <pc:sldMk cId="0" sldId="265"/>
            <ac:spMk id="3" creationId="{47ACF448-9EC0-4D78-45F8-65C9524C8B22}"/>
          </ac:spMkLst>
        </pc:spChg>
        <pc:spChg chg="add mod">
          <ac:chgData name="shreya gunjal" userId="becf4741b7f7f409" providerId="LiveId" clId="{3454F623-943C-42E1-A978-A100DAFB3855}" dt="2024-06-20T18:00:10.596" v="7399" actId="1076"/>
          <ac:spMkLst>
            <pc:docMk/>
            <pc:sldMk cId="0" sldId="265"/>
            <ac:spMk id="4" creationId="{B4652AA8-85E4-80DD-8ED0-18CD1CBF94EA}"/>
          </ac:spMkLst>
        </pc:spChg>
        <pc:spChg chg="del">
          <ac:chgData name="shreya gunjal" userId="becf4741b7f7f409" providerId="LiveId" clId="{3454F623-943C-42E1-A978-A100DAFB3855}" dt="2024-06-20T17:47:52.306" v="7221" actId="478"/>
          <ac:spMkLst>
            <pc:docMk/>
            <pc:sldMk cId="0" sldId="265"/>
            <ac:spMk id="531" creationId="{00000000-0000-0000-0000-000000000000}"/>
          </ac:spMkLst>
        </pc:spChg>
        <pc:spChg chg="del">
          <ac:chgData name="shreya gunjal" userId="becf4741b7f7f409" providerId="LiveId" clId="{3454F623-943C-42E1-A978-A100DAFB3855}" dt="2024-06-20T17:47:52.306" v="7221" actId="478"/>
          <ac:spMkLst>
            <pc:docMk/>
            <pc:sldMk cId="0" sldId="265"/>
            <ac:spMk id="532" creationId="{00000000-0000-0000-0000-000000000000}"/>
          </ac:spMkLst>
        </pc:spChg>
        <pc:spChg chg="del">
          <ac:chgData name="shreya gunjal" userId="becf4741b7f7f409" providerId="LiveId" clId="{3454F623-943C-42E1-A978-A100DAFB3855}" dt="2024-06-20T17:47:52.306" v="7221" actId="478"/>
          <ac:spMkLst>
            <pc:docMk/>
            <pc:sldMk cId="0" sldId="265"/>
            <ac:spMk id="533" creationId="{00000000-0000-0000-0000-000000000000}"/>
          </ac:spMkLst>
        </pc:spChg>
        <pc:spChg chg="del">
          <ac:chgData name="shreya gunjal" userId="becf4741b7f7f409" providerId="LiveId" clId="{3454F623-943C-42E1-A978-A100DAFB3855}" dt="2024-06-20T17:47:52.306" v="7221" actId="478"/>
          <ac:spMkLst>
            <pc:docMk/>
            <pc:sldMk cId="0" sldId="265"/>
            <ac:spMk id="535" creationId="{00000000-0000-0000-0000-000000000000}"/>
          </ac:spMkLst>
        </pc:spChg>
        <pc:spChg chg="del">
          <ac:chgData name="shreya gunjal" userId="becf4741b7f7f409" providerId="LiveId" clId="{3454F623-943C-42E1-A978-A100DAFB3855}" dt="2024-06-20T17:47:52.306" v="7221" actId="478"/>
          <ac:spMkLst>
            <pc:docMk/>
            <pc:sldMk cId="0" sldId="265"/>
            <ac:spMk id="537" creationId="{00000000-0000-0000-0000-000000000000}"/>
          </ac:spMkLst>
        </pc:spChg>
        <pc:spChg chg="mod">
          <ac:chgData name="shreya gunjal" userId="becf4741b7f7f409" providerId="LiveId" clId="{3454F623-943C-42E1-A978-A100DAFB3855}" dt="2024-06-20T17:54:47.985" v="7289" actId="14100"/>
          <ac:spMkLst>
            <pc:docMk/>
            <pc:sldMk cId="0" sldId="265"/>
            <ac:spMk id="553" creationId="{00000000-0000-0000-0000-000000000000}"/>
          </ac:spMkLst>
        </pc:spChg>
        <pc:spChg chg="mod">
          <ac:chgData name="shreya gunjal" userId="becf4741b7f7f409" providerId="LiveId" clId="{3454F623-943C-42E1-A978-A100DAFB3855}" dt="2024-06-20T17:55:22.771" v="7327" actId="20577"/>
          <ac:spMkLst>
            <pc:docMk/>
            <pc:sldMk cId="0" sldId="265"/>
            <ac:spMk id="554" creationId="{00000000-0000-0000-0000-000000000000}"/>
          </ac:spMkLst>
        </pc:spChg>
        <pc:spChg chg="del mod">
          <ac:chgData name="shreya gunjal" userId="becf4741b7f7f409" providerId="LiveId" clId="{3454F623-943C-42E1-A978-A100DAFB3855}" dt="2024-06-20T19:34:43.233" v="8136" actId="478"/>
          <ac:spMkLst>
            <pc:docMk/>
            <pc:sldMk cId="0" sldId="265"/>
            <ac:spMk id="555" creationId="{00000000-0000-0000-0000-000000000000}"/>
          </ac:spMkLst>
        </pc:spChg>
        <pc:spChg chg="mod">
          <ac:chgData name="shreya gunjal" userId="becf4741b7f7f409" providerId="LiveId" clId="{3454F623-943C-42E1-A978-A100DAFB3855}" dt="2024-06-20T18:49:38.060" v="7800" actId="1076"/>
          <ac:spMkLst>
            <pc:docMk/>
            <pc:sldMk cId="0" sldId="265"/>
            <ac:spMk id="568" creationId="{00000000-0000-0000-0000-000000000000}"/>
          </ac:spMkLst>
        </pc:spChg>
        <pc:spChg chg="mod">
          <ac:chgData name="shreya gunjal" userId="becf4741b7f7f409" providerId="LiveId" clId="{3454F623-943C-42E1-A978-A100DAFB3855}" dt="2024-06-20T17:55:47.451" v="7341" actId="14100"/>
          <ac:spMkLst>
            <pc:docMk/>
            <pc:sldMk cId="0" sldId="265"/>
            <ac:spMk id="570" creationId="{00000000-0000-0000-0000-000000000000}"/>
          </ac:spMkLst>
        </pc:spChg>
        <pc:spChg chg="del">
          <ac:chgData name="shreya gunjal" userId="becf4741b7f7f409" providerId="LiveId" clId="{3454F623-943C-42E1-A978-A100DAFB3855}" dt="2024-06-20T17:56:05.388" v="7342" actId="478"/>
          <ac:spMkLst>
            <pc:docMk/>
            <pc:sldMk cId="0" sldId="265"/>
            <ac:spMk id="571" creationId="{00000000-0000-0000-0000-000000000000}"/>
          </ac:spMkLst>
        </pc:spChg>
        <pc:picChg chg="del">
          <ac:chgData name="shreya gunjal" userId="becf4741b7f7f409" providerId="LiveId" clId="{3454F623-943C-42E1-A978-A100DAFB3855}" dt="2024-06-20T19:32:38.118" v="8128" actId="478"/>
          <ac:picMkLst>
            <pc:docMk/>
            <pc:sldMk cId="0" sldId="265"/>
            <ac:picMk id="529" creationId="{00000000-0000-0000-0000-000000000000}"/>
          </ac:picMkLst>
        </pc:picChg>
        <pc:picChg chg="del">
          <ac:chgData name="shreya gunjal" userId="becf4741b7f7f409" providerId="LiveId" clId="{3454F623-943C-42E1-A978-A100DAFB3855}" dt="2024-06-20T17:47:47.649" v="7219" actId="478"/>
          <ac:picMkLst>
            <pc:docMk/>
            <pc:sldMk cId="0" sldId="265"/>
            <ac:picMk id="530" creationId="{00000000-0000-0000-0000-000000000000}"/>
          </ac:picMkLst>
        </pc:picChg>
        <pc:picChg chg="del">
          <ac:chgData name="shreya gunjal" userId="becf4741b7f7f409" providerId="LiveId" clId="{3454F623-943C-42E1-A978-A100DAFB3855}" dt="2024-06-20T17:47:52.306" v="7221" actId="478"/>
          <ac:picMkLst>
            <pc:docMk/>
            <pc:sldMk cId="0" sldId="265"/>
            <ac:picMk id="534" creationId="{00000000-0000-0000-0000-000000000000}"/>
          </ac:picMkLst>
        </pc:picChg>
        <pc:picChg chg="del">
          <ac:chgData name="shreya gunjal" userId="becf4741b7f7f409" providerId="LiveId" clId="{3454F623-943C-42E1-A978-A100DAFB3855}" dt="2024-06-20T17:47:49.628" v="7220" actId="478"/>
          <ac:picMkLst>
            <pc:docMk/>
            <pc:sldMk cId="0" sldId="265"/>
            <ac:picMk id="536" creationId="{00000000-0000-0000-0000-000000000000}"/>
          </ac:picMkLst>
        </pc:picChg>
        <pc:picChg chg="del">
          <ac:chgData name="shreya gunjal" userId="becf4741b7f7f409" providerId="LiveId" clId="{3454F623-943C-42E1-A978-A100DAFB3855}" dt="2024-06-20T17:47:52.306" v="7221" actId="478"/>
          <ac:picMkLst>
            <pc:docMk/>
            <pc:sldMk cId="0" sldId="265"/>
            <ac:picMk id="538" creationId="{00000000-0000-0000-0000-000000000000}"/>
          </ac:picMkLst>
        </pc:picChg>
        <pc:picChg chg="del">
          <ac:chgData name="shreya gunjal" userId="becf4741b7f7f409" providerId="LiveId" clId="{3454F623-943C-42E1-A978-A100DAFB3855}" dt="2024-06-20T17:47:52.306" v="7221" actId="478"/>
          <ac:picMkLst>
            <pc:docMk/>
            <pc:sldMk cId="0" sldId="265"/>
            <ac:picMk id="539" creationId="{00000000-0000-0000-0000-000000000000}"/>
          </ac:picMkLst>
        </pc:picChg>
        <pc:picChg chg="del">
          <ac:chgData name="shreya gunjal" userId="becf4741b7f7f409" providerId="LiveId" clId="{3454F623-943C-42E1-A978-A100DAFB3855}" dt="2024-06-20T17:47:52.306" v="7221" actId="478"/>
          <ac:picMkLst>
            <pc:docMk/>
            <pc:sldMk cId="0" sldId="265"/>
            <ac:picMk id="540" creationId="{00000000-0000-0000-0000-000000000000}"/>
          </ac:picMkLst>
        </pc:picChg>
        <pc:picChg chg="del">
          <ac:chgData name="shreya gunjal" userId="becf4741b7f7f409" providerId="LiveId" clId="{3454F623-943C-42E1-A978-A100DAFB3855}" dt="2024-06-20T17:47:52.306" v="7221" actId="478"/>
          <ac:picMkLst>
            <pc:docMk/>
            <pc:sldMk cId="0" sldId="265"/>
            <ac:picMk id="541" creationId="{00000000-0000-0000-0000-000000000000}"/>
          </ac:picMkLst>
        </pc:picChg>
        <pc:picChg chg="del">
          <ac:chgData name="shreya gunjal" userId="becf4741b7f7f409" providerId="LiveId" clId="{3454F623-943C-42E1-A978-A100DAFB3855}" dt="2024-06-20T17:47:52.306" v="7221" actId="478"/>
          <ac:picMkLst>
            <pc:docMk/>
            <pc:sldMk cId="0" sldId="265"/>
            <ac:picMk id="542" creationId="{00000000-0000-0000-0000-000000000000}"/>
          </ac:picMkLst>
        </pc:picChg>
        <pc:picChg chg="del">
          <ac:chgData name="shreya gunjal" userId="becf4741b7f7f409" providerId="LiveId" clId="{3454F623-943C-42E1-A978-A100DAFB3855}" dt="2024-06-20T17:56:06.655" v="7343" actId="478"/>
          <ac:picMkLst>
            <pc:docMk/>
            <pc:sldMk cId="0" sldId="265"/>
            <ac:picMk id="569" creationId="{00000000-0000-0000-0000-000000000000}"/>
          </ac:picMkLst>
        </pc:picChg>
        <pc:picChg chg="add mod">
          <ac:chgData name="shreya gunjal" userId="becf4741b7f7f409" providerId="LiveId" clId="{3454F623-943C-42E1-A978-A100DAFB3855}" dt="2024-06-20T17:52:41.647" v="7239" actId="14100"/>
          <ac:picMkLst>
            <pc:docMk/>
            <pc:sldMk cId="0" sldId="265"/>
            <ac:picMk id="9218" creationId="{7C67DCAF-B220-BBD7-9F72-7790F4B31534}"/>
          </ac:picMkLst>
        </pc:picChg>
        <pc:picChg chg="add mod">
          <ac:chgData name="shreya gunjal" userId="becf4741b7f7f409" providerId="LiveId" clId="{3454F623-943C-42E1-A978-A100DAFB3855}" dt="2024-06-20T17:58:08.966" v="7364" actId="14100"/>
          <ac:picMkLst>
            <pc:docMk/>
            <pc:sldMk cId="0" sldId="265"/>
            <ac:picMk id="9220" creationId="{8D2F01CA-8D38-B8C3-803D-95D46BBC9FEE}"/>
          </ac:picMkLst>
        </pc:picChg>
      </pc:sldChg>
      <pc:sldChg chg="addSp delSp modSp mod ord setBg">
        <pc:chgData name="shreya gunjal" userId="becf4741b7f7f409" providerId="LiveId" clId="{3454F623-943C-42E1-A978-A100DAFB3855}" dt="2024-06-20T18:58:29.457" v="7938" actId="2711"/>
        <pc:sldMkLst>
          <pc:docMk/>
          <pc:sldMk cId="0" sldId="266"/>
        </pc:sldMkLst>
        <pc:spChg chg="add mod">
          <ac:chgData name="shreya gunjal" userId="becf4741b7f7f409" providerId="LiveId" clId="{3454F623-943C-42E1-A978-A100DAFB3855}" dt="2024-06-20T18:58:20.058" v="7937" actId="207"/>
          <ac:spMkLst>
            <pc:docMk/>
            <pc:sldMk cId="0" sldId="266"/>
            <ac:spMk id="2" creationId="{2399E676-7977-F54C-83F1-C0BF3ADEC9AA}"/>
          </ac:spMkLst>
        </pc:spChg>
        <pc:spChg chg="mod">
          <ac:chgData name="shreya gunjal" userId="becf4741b7f7f409" providerId="LiveId" clId="{3454F623-943C-42E1-A978-A100DAFB3855}" dt="2024-06-20T18:58:29.457" v="7938" actId="2711"/>
          <ac:spMkLst>
            <pc:docMk/>
            <pc:sldMk cId="0" sldId="266"/>
            <ac:spMk id="592" creationId="{00000000-0000-0000-0000-000000000000}"/>
          </ac:spMkLst>
        </pc:spChg>
        <pc:spChg chg="mod">
          <ac:chgData name="shreya gunjal" userId="becf4741b7f7f409" providerId="LiveId" clId="{3454F623-943C-42E1-A978-A100DAFB3855}" dt="2024-06-20T16:13:25.211" v="4956" actId="1076"/>
          <ac:spMkLst>
            <pc:docMk/>
            <pc:sldMk cId="0" sldId="266"/>
            <ac:spMk id="593" creationId="{00000000-0000-0000-0000-000000000000}"/>
          </ac:spMkLst>
        </pc:spChg>
        <pc:spChg chg="del mod">
          <ac:chgData name="shreya gunjal" userId="becf4741b7f7f409" providerId="LiveId" clId="{3454F623-943C-42E1-A978-A100DAFB3855}" dt="2024-06-20T16:18:34.172" v="5570" actId="478"/>
          <ac:spMkLst>
            <pc:docMk/>
            <pc:sldMk cId="0" sldId="266"/>
            <ac:spMk id="594" creationId="{00000000-0000-0000-0000-000000000000}"/>
          </ac:spMkLst>
        </pc:spChg>
        <pc:picChg chg="del">
          <ac:chgData name="shreya gunjal" userId="becf4741b7f7f409" providerId="LiveId" clId="{3454F623-943C-42E1-A978-A100DAFB3855}" dt="2024-06-20T16:18:36.303" v="5571" actId="478"/>
          <ac:picMkLst>
            <pc:docMk/>
            <pc:sldMk cId="0" sldId="266"/>
            <ac:picMk id="590" creationId="{00000000-0000-0000-0000-000000000000}"/>
          </ac:picMkLst>
        </pc:picChg>
      </pc:sldChg>
      <pc:sldChg chg="addSp delSp modSp add mod">
        <pc:chgData name="shreya gunjal" userId="becf4741b7f7f409" providerId="LiveId" clId="{3454F623-943C-42E1-A978-A100DAFB3855}" dt="2024-06-20T15:16:12.111" v="2817" actId="1076"/>
        <pc:sldMkLst>
          <pc:docMk/>
          <pc:sldMk cId="2489024708" sldId="267"/>
        </pc:sldMkLst>
        <pc:spChg chg="mod">
          <ac:chgData name="shreya gunjal" userId="becf4741b7f7f409" providerId="LiveId" clId="{3454F623-943C-42E1-A978-A100DAFB3855}" dt="2024-06-20T14:47:37.712" v="2492" actId="1076"/>
          <ac:spMkLst>
            <pc:docMk/>
            <pc:sldMk cId="2489024708" sldId="267"/>
            <ac:spMk id="2" creationId="{AA0DF5DA-33E7-C1DD-6BF4-F3C3B3803A81}"/>
          </ac:spMkLst>
        </pc:spChg>
        <pc:spChg chg="mod">
          <ac:chgData name="shreya gunjal" userId="becf4741b7f7f409" providerId="LiveId" clId="{3454F623-943C-42E1-A978-A100DAFB3855}" dt="2024-06-20T14:51:28.023" v="2797" actId="20577"/>
          <ac:spMkLst>
            <pc:docMk/>
            <pc:sldMk cId="2489024708" sldId="267"/>
            <ac:spMk id="3" creationId="{C8F4F598-DBC5-2C6B-63D4-2674E27355B3}"/>
          </ac:spMkLst>
        </pc:spChg>
        <pc:picChg chg="add mod">
          <ac:chgData name="shreya gunjal" userId="becf4741b7f7f409" providerId="LiveId" clId="{3454F623-943C-42E1-A978-A100DAFB3855}" dt="2024-06-20T15:16:12.111" v="2817" actId="1076"/>
          <ac:picMkLst>
            <pc:docMk/>
            <pc:sldMk cId="2489024708" sldId="267"/>
            <ac:picMk id="5" creationId="{38A78A39-0893-AC63-2336-A03DC2FFBAA9}"/>
          </ac:picMkLst>
        </pc:picChg>
        <pc:picChg chg="del">
          <ac:chgData name="shreya gunjal" userId="becf4741b7f7f409" providerId="LiveId" clId="{3454F623-943C-42E1-A978-A100DAFB3855}" dt="2024-06-20T14:50:24.994" v="2785" actId="478"/>
          <ac:picMkLst>
            <pc:docMk/>
            <pc:sldMk cId="2489024708" sldId="267"/>
            <ac:picMk id="7" creationId="{4319314A-441D-CA2E-7135-D885A1062530}"/>
          </ac:picMkLst>
        </pc:picChg>
        <pc:picChg chg="add mod">
          <ac:chgData name="shreya gunjal" userId="becf4741b7f7f409" providerId="LiveId" clId="{3454F623-943C-42E1-A978-A100DAFB3855}" dt="2024-06-20T15:15:52.773" v="2813" actId="1076"/>
          <ac:picMkLst>
            <pc:docMk/>
            <pc:sldMk cId="2489024708" sldId="267"/>
            <ac:picMk id="8" creationId="{BE8C2F87-C3DF-3F50-FCB9-D0367CF53940}"/>
          </ac:picMkLst>
        </pc:picChg>
        <pc:picChg chg="del">
          <ac:chgData name="shreya gunjal" userId="becf4741b7f7f409" providerId="LiveId" clId="{3454F623-943C-42E1-A978-A100DAFB3855}" dt="2024-06-20T14:50:26.473" v="2786" actId="478"/>
          <ac:picMkLst>
            <pc:docMk/>
            <pc:sldMk cId="2489024708" sldId="267"/>
            <ac:picMk id="9" creationId="{49988AE1-CE52-54DF-B929-5623A255F0BD}"/>
          </ac:picMkLst>
        </pc:picChg>
        <pc:picChg chg="add mod">
          <ac:chgData name="shreya gunjal" userId="becf4741b7f7f409" providerId="LiveId" clId="{3454F623-943C-42E1-A978-A100DAFB3855}" dt="2024-06-20T15:16:04.200" v="2816" actId="1076"/>
          <ac:picMkLst>
            <pc:docMk/>
            <pc:sldMk cId="2489024708" sldId="267"/>
            <ac:picMk id="11" creationId="{8B20B755-B009-3303-AB96-51A828AE1E83}"/>
          </ac:picMkLst>
        </pc:picChg>
        <pc:picChg chg="add del mod">
          <ac:chgData name="shreya gunjal" userId="becf4741b7f7f409" providerId="LiveId" clId="{3454F623-943C-42E1-A978-A100DAFB3855}" dt="2024-06-20T15:15:21.318" v="2806" actId="22"/>
          <ac:picMkLst>
            <pc:docMk/>
            <pc:sldMk cId="2489024708" sldId="267"/>
            <ac:picMk id="13" creationId="{C464CB09-B45D-0814-4196-0F92D608DCDD}"/>
          </ac:picMkLst>
        </pc:picChg>
        <pc:picChg chg="mod">
          <ac:chgData name="shreya gunjal" userId="becf4741b7f7f409" providerId="LiveId" clId="{3454F623-943C-42E1-A978-A100DAFB3855}" dt="2024-06-20T14:47:45.316" v="2494" actId="1076"/>
          <ac:picMkLst>
            <pc:docMk/>
            <pc:sldMk cId="2489024708" sldId="267"/>
            <ac:picMk id="136" creationId="{00000000-0000-0000-0000-000000000000}"/>
          </ac:picMkLst>
        </pc:picChg>
      </pc:sldChg>
      <pc:sldChg chg="addSp delSp modSp add mod">
        <pc:chgData name="shreya gunjal" userId="becf4741b7f7f409" providerId="LiveId" clId="{3454F623-943C-42E1-A978-A100DAFB3855}" dt="2024-06-20T15:24:00.727" v="3101" actId="14100"/>
        <pc:sldMkLst>
          <pc:docMk/>
          <pc:sldMk cId="1199757596" sldId="268"/>
        </pc:sldMkLst>
        <pc:spChg chg="mod">
          <ac:chgData name="shreya gunjal" userId="becf4741b7f7f409" providerId="LiveId" clId="{3454F623-943C-42E1-A978-A100DAFB3855}" dt="2024-06-20T15:16:49.966" v="2846" actId="20577"/>
          <ac:spMkLst>
            <pc:docMk/>
            <pc:sldMk cId="1199757596" sldId="268"/>
            <ac:spMk id="2" creationId="{AA0DF5DA-33E7-C1DD-6BF4-F3C3B3803A81}"/>
          </ac:spMkLst>
        </pc:spChg>
        <pc:spChg chg="mod">
          <ac:chgData name="shreya gunjal" userId="becf4741b7f7f409" providerId="LiveId" clId="{3454F623-943C-42E1-A978-A100DAFB3855}" dt="2024-06-20T15:19:19.109" v="3087" actId="20577"/>
          <ac:spMkLst>
            <pc:docMk/>
            <pc:sldMk cId="1199757596" sldId="268"/>
            <ac:spMk id="3" creationId="{C8F4F598-DBC5-2C6B-63D4-2674E27355B3}"/>
          </ac:spMkLst>
        </pc:spChg>
        <pc:picChg chg="del">
          <ac:chgData name="shreya gunjal" userId="becf4741b7f7f409" providerId="LiveId" clId="{3454F623-943C-42E1-A978-A100DAFB3855}" dt="2024-06-20T15:19:23.059" v="3088" actId="478"/>
          <ac:picMkLst>
            <pc:docMk/>
            <pc:sldMk cId="1199757596" sldId="268"/>
            <ac:picMk id="5" creationId="{38A78A39-0893-AC63-2336-A03DC2FFBAA9}"/>
          </ac:picMkLst>
        </pc:picChg>
        <pc:picChg chg="add mod">
          <ac:chgData name="shreya gunjal" userId="becf4741b7f7f409" providerId="LiveId" clId="{3454F623-943C-42E1-A978-A100DAFB3855}" dt="2024-06-20T15:20:49.016" v="3097" actId="14100"/>
          <ac:picMkLst>
            <pc:docMk/>
            <pc:sldMk cId="1199757596" sldId="268"/>
            <ac:picMk id="6" creationId="{7A5CA98D-345E-C590-4AC3-81159307C31A}"/>
          </ac:picMkLst>
        </pc:picChg>
        <pc:picChg chg="del">
          <ac:chgData name="shreya gunjal" userId="becf4741b7f7f409" providerId="LiveId" clId="{3454F623-943C-42E1-A978-A100DAFB3855}" dt="2024-06-20T15:19:24.436" v="3089" actId="478"/>
          <ac:picMkLst>
            <pc:docMk/>
            <pc:sldMk cId="1199757596" sldId="268"/>
            <ac:picMk id="8" creationId="{BE8C2F87-C3DF-3F50-FCB9-D0367CF53940}"/>
          </ac:picMkLst>
        </pc:picChg>
        <pc:picChg chg="add mod">
          <ac:chgData name="shreya gunjal" userId="becf4741b7f7f409" providerId="LiveId" clId="{3454F623-943C-42E1-A978-A100DAFB3855}" dt="2024-06-20T15:24:00.727" v="3101" actId="14100"/>
          <ac:picMkLst>
            <pc:docMk/>
            <pc:sldMk cId="1199757596" sldId="268"/>
            <ac:picMk id="9" creationId="{55467AFE-72EC-47B1-9FC1-89B974AF2653}"/>
          </ac:picMkLst>
        </pc:picChg>
        <pc:picChg chg="del">
          <ac:chgData name="shreya gunjal" userId="becf4741b7f7f409" providerId="LiveId" clId="{3454F623-943C-42E1-A978-A100DAFB3855}" dt="2024-06-20T15:19:26.218" v="3090" actId="478"/>
          <ac:picMkLst>
            <pc:docMk/>
            <pc:sldMk cId="1199757596" sldId="268"/>
            <ac:picMk id="11" creationId="{8B20B755-B009-3303-AB96-51A828AE1E83}"/>
          </ac:picMkLst>
        </pc:picChg>
      </pc:sldChg>
      <pc:sldChg chg="addSp delSp modSp add mod">
        <pc:chgData name="shreya gunjal" userId="becf4741b7f7f409" providerId="LiveId" clId="{3454F623-943C-42E1-A978-A100DAFB3855}" dt="2024-06-20T15:30:47.031" v="3371" actId="14100"/>
        <pc:sldMkLst>
          <pc:docMk/>
          <pc:sldMk cId="265237161" sldId="269"/>
        </pc:sldMkLst>
        <pc:spChg chg="mod">
          <ac:chgData name="shreya gunjal" userId="becf4741b7f7f409" providerId="LiveId" clId="{3454F623-943C-42E1-A978-A100DAFB3855}" dt="2024-06-20T15:24:47.259" v="3124" actId="20577"/>
          <ac:spMkLst>
            <pc:docMk/>
            <pc:sldMk cId="265237161" sldId="269"/>
            <ac:spMk id="2" creationId="{AA0DF5DA-33E7-C1DD-6BF4-F3C3B3803A81}"/>
          </ac:spMkLst>
        </pc:spChg>
        <pc:spChg chg="mod">
          <ac:chgData name="shreya gunjal" userId="becf4741b7f7f409" providerId="LiveId" clId="{3454F623-943C-42E1-A978-A100DAFB3855}" dt="2024-06-20T15:27:44.384" v="3360" actId="20577"/>
          <ac:spMkLst>
            <pc:docMk/>
            <pc:sldMk cId="265237161" sldId="269"/>
            <ac:spMk id="3" creationId="{C8F4F598-DBC5-2C6B-63D4-2674E27355B3}"/>
          </ac:spMkLst>
        </pc:spChg>
        <pc:picChg chg="add mod">
          <ac:chgData name="shreya gunjal" userId="becf4741b7f7f409" providerId="LiveId" clId="{3454F623-943C-42E1-A978-A100DAFB3855}" dt="2024-06-20T15:30:43.726" v="3370" actId="1076"/>
          <ac:picMkLst>
            <pc:docMk/>
            <pc:sldMk cId="265237161" sldId="269"/>
            <ac:picMk id="5" creationId="{CD912077-BAF8-DECB-7E31-C33C1693FCA1}"/>
          </ac:picMkLst>
        </pc:picChg>
        <pc:picChg chg="del">
          <ac:chgData name="shreya gunjal" userId="becf4741b7f7f409" providerId="LiveId" clId="{3454F623-943C-42E1-A978-A100DAFB3855}" dt="2024-06-20T15:27:47.485" v="3361" actId="478"/>
          <ac:picMkLst>
            <pc:docMk/>
            <pc:sldMk cId="265237161" sldId="269"/>
            <ac:picMk id="6" creationId="{7A5CA98D-345E-C590-4AC3-81159307C31A}"/>
          </ac:picMkLst>
        </pc:picChg>
        <pc:picChg chg="add mod">
          <ac:chgData name="shreya gunjal" userId="becf4741b7f7f409" providerId="LiveId" clId="{3454F623-943C-42E1-A978-A100DAFB3855}" dt="2024-06-20T15:30:47.031" v="3371" actId="14100"/>
          <ac:picMkLst>
            <pc:docMk/>
            <pc:sldMk cId="265237161" sldId="269"/>
            <ac:picMk id="8" creationId="{8910DDCC-DADF-AD98-258F-88710EABA76D}"/>
          </ac:picMkLst>
        </pc:picChg>
        <pc:picChg chg="del">
          <ac:chgData name="shreya gunjal" userId="becf4741b7f7f409" providerId="LiveId" clId="{3454F623-943C-42E1-A978-A100DAFB3855}" dt="2024-06-20T15:27:49.312" v="3362" actId="478"/>
          <ac:picMkLst>
            <pc:docMk/>
            <pc:sldMk cId="265237161" sldId="269"/>
            <ac:picMk id="9" creationId="{55467AFE-72EC-47B1-9FC1-89B974AF2653}"/>
          </ac:picMkLst>
        </pc:picChg>
        <pc:picChg chg="mod">
          <ac:chgData name="shreya gunjal" userId="becf4741b7f7f409" providerId="LiveId" clId="{3454F623-943C-42E1-A978-A100DAFB3855}" dt="2024-06-20T15:24:52.238" v="3125" actId="1076"/>
          <ac:picMkLst>
            <pc:docMk/>
            <pc:sldMk cId="265237161" sldId="269"/>
            <ac:picMk id="136" creationId="{00000000-0000-0000-0000-000000000000}"/>
          </ac:picMkLst>
        </pc:picChg>
      </pc:sldChg>
      <pc:sldChg chg="addSp delSp modSp add mod">
        <pc:chgData name="shreya gunjal" userId="becf4741b7f7f409" providerId="LiveId" clId="{3454F623-943C-42E1-A978-A100DAFB3855}" dt="2024-06-20T15:37:45.378" v="3651" actId="1076"/>
        <pc:sldMkLst>
          <pc:docMk/>
          <pc:sldMk cId="1341147204" sldId="270"/>
        </pc:sldMkLst>
        <pc:spChg chg="mod">
          <ac:chgData name="shreya gunjal" userId="becf4741b7f7f409" providerId="LiveId" clId="{3454F623-943C-42E1-A978-A100DAFB3855}" dt="2024-06-20T15:31:22.061" v="3392" actId="20577"/>
          <ac:spMkLst>
            <pc:docMk/>
            <pc:sldMk cId="1341147204" sldId="270"/>
            <ac:spMk id="2" creationId="{AA0DF5DA-33E7-C1DD-6BF4-F3C3B3803A81}"/>
          </ac:spMkLst>
        </pc:spChg>
        <pc:spChg chg="mod">
          <ac:chgData name="shreya gunjal" userId="becf4741b7f7f409" providerId="LiveId" clId="{3454F623-943C-42E1-A978-A100DAFB3855}" dt="2024-06-20T15:33:56.430" v="3624" actId="403"/>
          <ac:spMkLst>
            <pc:docMk/>
            <pc:sldMk cId="1341147204" sldId="270"/>
            <ac:spMk id="3" creationId="{C8F4F598-DBC5-2C6B-63D4-2674E27355B3}"/>
          </ac:spMkLst>
        </pc:spChg>
        <pc:picChg chg="del">
          <ac:chgData name="shreya gunjal" userId="becf4741b7f7f409" providerId="LiveId" clId="{3454F623-943C-42E1-A978-A100DAFB3855}" dt="2024-06-20T15:34:09.418" v="3626" actId="478"/>
          <ac:picMkLst>
            <pc:docMk/>
            <pc:sldMk cId="1341147204" sldId="270"/>
            <ac:picMk id="5" creationId="{CD912077-BAF8-DECB-7E31-C33C1693FCA1}"/>
          </ac:picMkLst>
        </pc:picChg>
        <pc:picChg chg="add del mod">
          <ac:chgData name="shreya gunjal" userId="becf4741b7f7f409" providerId="LiveId" clId="{3454F623-943C-42E1-A978-A100DAFB3855}" dt="2024-06-20T15:36:35.517" v="3639" actId="478"/>
          <ac:picMkLst>
            <pc:docMk/>
            <pc:sldMk cId="1341147204" sldId="270"/>
            <ac:picMk id="6" creationId="{D6F6E24B-DB7F-4920-4CD1-2B7C7DE66066}"/>
          </ac:picMkLst>
        </pc:picChg>
        <pc:picChg chg="del">
          <ac:chgData name="shreya gunjal" userId="becf4741b7f7f409" providerId="LiveId" clId="{3454F623-943C-42E1-A978-A100DAFB3855}" dt="2024-06-20T15:34:07.731" v="3625" actId="478"/>
          <ac:picMkLst>
            <pc:docMk/>
            <pc:sldMk cId="1341147204" sldId="270"/>
            <ac:picMk id="8" creationId="{8910DDCC-DADF-AD98-258F-88710EABA76D}"/>
          </ac:picMkLst>
        </pc:picChg>
        <pc:picChg chg="add mod">
          <ac:chgData name="shreya gunjal" userId="becf4741b7f7f409" providerId="LiveId" clId="{3454F623-943C-42E1-A978-A100DAFB3855}" dt="2024-06-20T15:37:09.501" v="3645" actId="14100"/>
          <ac:picMkLst>
            <pc:docMk/>
            <pc:sldMk cId="1341147204" sldId="270"/>
            <ac:picMk id="9" creationId="{88E87F99-04B4-B0DC-78CE-C6A1BFD1C340}"/>
          </ac:picMkLst>
        </pc:picChg>
        <pc:picChg chg="add mod">
          <ac:chgData name="shreya gunjal" userId="becf4741b7f7f409" providerId="LiveId" clId="{3454F623-943C-42E1-A978-A100DAFB3855}" dt="2024-06-20T15:37:45.378" v="3651" actId="1076"/>
          <ac:picMkLst>
            <pc:docMk/>
            <pc:sldMk cId="1341147204" sldId="270"/>
            <ac:picMk id="11" creationId="{6C8DBC36-D529-48C8-8B94-58B55B3E9A6D}"/>
          </ac:picMkLst>
        </pc:picChg>
        <pc:picChg chg="mod">
          <ac:chgData name="shreya gunjal" userId="becf4741b7f7f409" providerId="LiveId" clId="{3454F623-943C-42E1-A978-A100DAFB3855}" dt="2024-06-20T15:31:29.716" v="3393" actId="1076"/>
          <ac:picMkLst>
            <pc:docMk/>
            <pc:sldMk cId="1341147204" sldId="270"/>
            <ac:picMk id="136" creationId="{00000000-0000-0000-0000-000000000000}"/>
          </ac:picMkLst>
        </pc:picChg>
      </pc:sldChg>
      <pc:sldChg chg="addSp delSp modSp add mod">
        <pc:chgData name="shreya gunjal" userId="becf4741b7f7f409" providerId="LiveId" clId="{3454F623-943C-42E1-A978-A100DAFB3855}" dt="2024-06-20T19:31:19.097" v="8084" actId="14100"/>
        <pc:sldMkLst>
          <pc:docMk/>
          <pc:sldMk cId="213579443" sldId="271"/>
        </pc:sldMkLst>
        <pc:spChg chg="mod">
          <ac:chgData name="shreya gunjal" userId="becf4741b7f7f409" providerId="LiveId" clId="{3454F623-943C-42E1-A978-A100DAFB3855}" dt="2024-06-20T15:38:21.796" v="3667" actId="20577"/>
          <ac:spMkLst>
            <pc:docMk/>
            <pc:sldMk cId="213579443" sldId="271"/>
            <ac:spMk id="2" creationId="{AA0DF5DA-33E7-C1DD-6BF4-F3C3B3803A81}"/>
          </ac:spMkLst>
        </pc:spChg>
        <pc:spChg chg="add del mod">
          <ac:chgData name="shreya gunjal" userId="becf4741b7f7f409" providerId="LiveId" clId="{3454F623-943C-42E1-A978-A100DAFB3855}" dt="2024-06-20T18:12:56.164" v="7538" actId="20577"/>
          <ac:spMkLst>
            <pc:docMk/>
            <pc:sldMk cId="213579443" sldId="271"/>
            <ac:spMk id="3" creationId="{C8F4F598-DBC5-2C6B-63D4-2674E27355B3}"/>
          </ac:spMkLst>
        </pc:spChg>
        <pc:picChg chg="add del mod">
          <ac:chgData name="shreya gunjal" userId="becf4741b7f7f409" providerId="LiveId" clId="{3454F623-943C-42E1-A978-A100DAFB3855}" dt="2024-06-20T18:20:49.198" v="7539" actId="478"/>
          <ac:picMkLst>
            <pc:docMk/>
            <pc:sldMk cId="213579443" sldId="271"/>
            <ac:picMk id="5" creationId="{F503C835-AEDF-AFF2-EC71-242485A9D2BD}"/>
          </ac:picMkLst>
        </pc:picChg>
        <pc:picChg chg="add mod">
          <ac:chgData name="shreya gunjal" userId="becf4741b7f7f409" providerId="LiveId" clId="{3454F623-943C-42E1-A978-A100DAFB3855}" dt="2024-06-20T18:33:21.627" v="7634" actId="1076"/>
          <ac:picMkLst>
            <pc:docMk/>
            <pc:sldMk cId="213579443" sldId="271"/>
            <ac:picMk id="7" creationId="{E5A65BB2-026E-1E52-FC5D-645E2E5794BC}"/>
          </ac:picMkLst>
        </pc:picChg>
        <pc:picChg chg="del mod">
          <ac:chgData name="shreya gunjal" userId="becf4741b7f7f409" providerId="LiveId" clId="{3454F623-943C-42E1-A978-A100DAFB3855}" dt="2024-06-20T15:38:30.413" v="3671" actId="478"/>
          <ac:picMkLst>
            <pc:docMk/>
            <pc:sldMk cId="213579443" sldId="271"/>
            <ac:picMk id="9" creationId="{88E87F99-04B4-B0DC-78CE-C6A1BFD1C340}"/>
          </ac:picMkLst>
        </pc:picChg>
        <pc:picChg chg="add del mod">
          <ac:chgData name="shreya gunjal" userId="becf4741b7f7f409" providerId="LiveId" clId="{3454F623-943C-42E1-A978-A100DAFB3855}" dt="2024-06-20T15:46:23.994" v="3913" actId="478"/>
          <ac:picMkLst>
            <pc:docMk/>
            <pc:sldMk cId="213579443" sldId="271"/>
            <ac:picMk id="10" creationId="{6795AFF7-E51A-CEE7-AEFF-DB6293EAD176}"/>
          </ac:picMkLst>
        </pc:picChg>
        <pc:picChg chg="del">
          <ac:chgData name="shreya gunjal" userId="becf4741b7f7f409" providerId="LiveId" clId="{3454F623-943C-42E1-A978-A100DAFB3855}" dt="2024-06-20T15:38:31.929" v="3672" actId="478"/>
          <ac:picMkLst>
            <pc:docMk/>
            <pc:sldMk cId="213579443" sldId="271"/>
            <ac:picMk id="11" creationId="{6C8DBC36-D529-48C8-8B94-58B55B3E9A6D}"/>
          </ac:picMkLst>
        </pc:picChg>
        <pc:picChg chg="add del mod">
          <ac:chgData name="shreya gunjal" userId="becf4741b7f7f409" providerId="LiveId" clId="{3454F623-943C-42E1-A978-A100DAFB3855}" dt="2024-06-20T18:33:25.425" v="7635" actId="1076"/>
          <ac:picMkLst>
            <pc:docMk/>
            <pc:sldMk cId="213579443" sldId="271"/>
            <ac:picMk id="13" creationId="{1B2B4AAB-B470-DF0F-7688-4B91A2B2455C}"/>
          </ac:picMkLst>
        </pc:picChg>
        <pc:picChg chg="add del mod">
          <ac:chgData name="shreya gunjal" userId="becf4741b7f7f409" providerId="LiveId" clId="{3454F623-943C-42E1-A978-A100DAFB3855}" dt="2024-06-20T18:24:07.225" v="7561" actId="478"/>
          <ac:picMkLst>
            <pc:docMk/>
            <pc:sldMk cId="213579443" sldId="271"/>
            <ac:picMk id="15" creationId="{B71149D2-6F2D-6FCF-11FC-7D2358C0325D}"/>
          </ac:picMkLst>
        </pc:picChg>
        <pc:picChg chg="add del mod">
          <ac:chgData name="shreya gunjal" userId="becf4741b7f7f409" providerId="LiveId" clId="{3454F623-943C-42E1-A978-A100DAFB3855}" dt="2024-06-20T18:22:14.271" v="7556" actId="22"/>
          <ac:picMkLst>
            <pc:docMk/>
            <pc:sldMk cId="213579443" sldId="271"/>
            <ac:picMk id="17" creationId="{F8823A2F-6380-7A62-51E5-4C824A4A7AF6}"/>
          </ac:picMkLst>
        </pc:picChg>
        <pc:picChg chg="add del mod">
          <ac:chgData name="shreya gunjal" userId="becf4741b7f7f409" providerId="LiveId" clId="{3454F623-943C-42E1-A978-A100DAFB3855}" dt="2024-06-20T18:24:36.991" v="7573" actId="478"/>
          <ac:picMkLst>
            <pc:docMk/>
            <pc:sldMk cId="213579443" sldId="271"/>
            <ac:picMk id="19" creationId="{E05F1282-0EAA-CE42-FFB1-D460E89C6258}"/>
          </ac:picMkLst>
        </pc:picChg>
        <pc:picChg chg="add del mod">
          <ac:chgData name="shreya gunjal" userId="becf4741b7f7f409" providerId="LiveId" clId="{3454F623-943C-42E1-A978-A100DAFB3855}" dt="2024-06-20T18:32:09.497" v="7622" actId="478"/>
          <ac:picMkLst>
            <pc:docMk/>
            <pc:sldMk cId="213579443" sldId="271"/>
            <ac:picMk id="21" creationId="{8A168C99-A30D-8F03-9A69-E8A0EDB20CBE}"/>
          </ac:picMkLst>
        </pc:picChg>
        <pc:picChg chg="add mod">
          <ac:chgData name="shreya gunjal" userId="becf4741b7f7f409" providerId="LiveId" clId="{3454F623-943C-42E1-A978-A100DAFB3855}" dt="2024-06-20T18:33:17.514" v="7633" actId="1076"/>
          <ac:picMkLst>
            <pc:docMk/>
            <pc:sldMk cId="213579443" sldId="271"/>
            <ac:picMk id="23" creationId="{FA700650-2CF0-3EE1-FEDE-7F7DBAA9B758}"/>
          </ac:picMkLst>
        </pc:picChg>
        <pc:picChg chg="add del mod">
          <ac:chgData name="shreya gunjal" userId="becf4741b7f7f409" providerId="LiveId" clId="{3454F623-943C-42E1-A978-A100DAFB3855}" dt="2024-06-20T19:31:10.446" v="8080" actId="478"/>
          <ac:picMkLst>
            <pc:docMk/>
            <pc:sldMk cId="213579443" sldId="271"/>
            <ac:picMk id="25" creationId="{0612BD56-AC13-7619-AC07-707468F9F8E4}"/>
          </ac:picMkLst>
        </pc:picChg>
        <pc:picChg chg="add mod">
          <ac:chgData name="shreya gunjal" userId="becf4741b7f7f409" providerId="LiveId" clId="{3454F623-943C-42E1-A978-A100DAFB3855}" dt="2024-06-20T19:31:19.097" v="8084" actId="14100"/>
          <ac:picMkLst>
            <pc:docMk/>
            <pc:sldMk cId="213579443" sldId="271"/>
            <ac:picMk id="27" creationId="{CEB62491-B19C-1BF8-0F6F-205C01AFF186}"/>
          </ac:picMkLst>
        </pc:picChg>
        <pc:picChg chg="mod">
          <ac:chgData name="shreya gunjal" userId="becf4741b7f7f409" providerId="LiveId" clId="{3454F623-943C-42E1-A978-A100DAFB3855}" dt="2024-06-20T15:38:28.052" v="3669" actId="1076"/>
          <ac:picMkLst>
            <pc:docMk/>
            <pc:sldMk cId="213579443" sldId="271"/>
            <ac:picMk id="136" creationId="{00000000-0000-0000-0000-000000000000}"/>
          </ac:picMkLst>
        </pc:picChg>
      </pc:sldChg>
      <pc:sldChg chg="addSp delSp modSp add mod">
        <pc:chgData name="shreya gunjal" userId="becf4741b7f7f409" providerId="LiveId" clId="{3454F623-943C-42E1-A978-A100DAFB3855}" dt="2024-06-20T15:52:26.041" v="4217" actId="1076"/>
        <pc:sldMkLst>
          <pc:docMk/>
          <pc:sldMk cId="668200629" sldId="272"/>
        </pc:sldMkLst>
        <pc:spChg chg="mod">
          <ac:chgData name="shreya gunjal" userId="becf4741b7f7f409" providerId="LiveId" clId="{3454F623-943C-42E1-A978-A100DAFB3855}" dt="2024-06-20T15:48:24.244" v="3940" actId="1076"/>
          <ac:spMkLst>
            <pc:docMk/>
            <pc:sldMk cId="668200629" sldId="272"/>
            <ac:spMk id="2" creationId="{AA0DF5DA-33E7-C1DD-6BF4-F3C3B3803A81}"/>
          </ac:spMkLst>
        </pc:spChg>
        <pc:spChg chg="mod">
          <ac:chgData name="shreya gunjal" userId="becf4741b7f7f409" providerId="LiveId" clId="{3454F623-943C-42E1-A978-A100DAFB3855}" dt="2024-06-20T15:50:39.242" v="4208" actId="20577"/>
          <ac:spMkLst>
            <pc:docMk/>
            <pc:sldMk cId="668200629" sldId="272"/>
            <ac:spMk id="3" creationId="{C8F4F598-DBC5-2C6B-63D4-2674E27355B3}"/>
          </ac:spMkLst>
        </pc:spChg>
        <pc:picChg chg="del">
          <ac:chgData name="shreya gunjal" userId="becf4741b7f7f409" providerId="LiveId" clId="{3454F623-943C-42E1-A978-A100DAFB3855}" dt="2024-06-20T15:50:41.773" v="4209" actId="478"/>
          <ac:picMkLst>
            <pc:docMk/>
            <pc:sldMk cId="668200629" sldId="272"/>
            <ac:picMk id="5" creationId="{F503C835-AEDF-AFF2-EC71-242485A9D2BD}"/>
          </ac:picMkLst>
        </pc:picChg>
        <pc:picChg chg="add mod">
          <ac:chgData name="shreya gunjal" userId="becf4741b7f7f409" providerId="LiveId" clId="{3454F623-943C-42E1-A978-A100DAFB3855}" dt="2024-06-20T15:51:49.229" v="4214" actId="1076"/>
          <ac:picMkLst>
            <pc:docMk/>
            <pc:sldMk cId="668200629" sldId="272"/>
            <ac:picMk id="6" creationId="{3065634E-18A3-0AA3-C2CD-7AC7EABEBD39}"/>
          </ac:picMkLst>
        </pc:picChg>
        <pc:picChg chg="del">
          <ac:chgData name="shreya gunjal" userId="becf4741b7f7f409" providerId="LiveId" clId="{3454F623-943C-42E1-A978-A100DAFB3855}" dt="2024-06-20T15:50:44.270" v="4210" actId="478"/>
          <ac:picMkLst>
            <pc:docMk/>
            <pc:sldMk cId="668200629" sldId="272"/>
            <ac:picMk id="7" creationId="{E5A65BB2-026E-1E52-FC5D-645E2E5794BC}"/>
          </ac:picMkLst>
        </pc:picChg>
        <pc:picChg chg="add mod">
          <ac:chgData name="shreya gunjal" userId="becf4741b7f7f409" providerId="LiveId" clId="{3454F623-943C-42E1-A978-A100DAFB3855}" dt="2024-06-20T15:52:26.041" v="4217" actId="1076"/>
          <ac:picMkLst>
            <pc:docMk/>
            <pc:sldMk cId="668200629" sldId="272"/>
            <ac:picMk id="9" creationId="{30D80DF3-392E-D141-B9E9-FD7E51B04943}"/>
          </ac:picMkLst>
        </pc:picChg>
        <pc:picChg chg="del">
          <ac:chgData name="shreya gunjal" userId="becf4741b7f7f409" providerId="LiveId" clId="{3454F623-943C-42E1-A978-A100DAFB3855}" dt="2024-06-20T15:50:45.603" v="4211" actId="478"/>
          <ac:picMkLst>
            <pc:docMk/>
            <pc:sldMk cId="668200629" sldId="272"/>
            <ac:picMk id="13" creationId="{1B2B4AAB-B470-DF0F-7688-4B91A2B2455C}"/>
          </ac:picMkLst>
        </pc:picChg>
        <pc:picChg chg="mod">
          <ac:chgData name="shreya gunjal" userId="becf4741b7f7f409" providerId="LiveId" clId="{3454F623-943C-42E1-A978-A100DAFB3855}" dt="2024-06-20T15:48:38.032" v="3941" actId="1076"/>
          <ac:picMkLst>
            <pc:docMk/>
            <pc:sldMk cId="668200629" sldId="272"/>
            <ac:picMk id="136" creationId="{00000000-0000-0000-0000-000000000000}"/>
          </ac:picMkLst>
        </pc:picChg>
      </pc:sldChg>
      <pc:sldChg chg="addSp delSp modSp add mod setBg">
        <pc:chgData name="shreya gunjal" userId="becf4741b7f7f409" providerId="LiveId" clId="{3454F623-943C-42E1-A978-A100DAFB3855}" dt="2024-06-20T17:29:20.895" v="7081" actId="1076"/>
        <pc:sldMkLst>
          <pc:docMk/>
          <pc:sldMk cId="3600992095" sldId="273"/>
        </pc:sldMkLst>
        <pc:spChg chg="mod">
          <ac:chgData name="shreya gunjal" userId="becf4741b7f7f409" providerId="LiveId" clId="{3454F623-943C-42E1-A978-A100DAFB3855}" dt="2024-06-20T17:14:00.423" v="6906" actId="1076"/>
          <ac:spMkLst>
            <pc:docMk/>
            <pc:sldMk cId="3600992095" sldId="273"/>
            <ac:spMk id="2" creationId="{AA0DF5DA-33E7-C1DD-6BF4-F3C3B3803A81}"/>
          </ac:spMkLst>
        </pc:spChg>
        <pc:spChg chg="del mod">
          <ac:chgData name="shreya gunjal" userId="becf4741b7f7f409" providerId="LiveId" clId="{3454F623-943C-42E1-A978-A100DAFB3855}" dt="2024-06-20T17:15:42.809" v="6910"/>
          <ac:spMkLst>
            <pc:docMk/>
            <pc:sldMk cId="3600992095" sldId="273"/>
            <ac:spMk id="3" creationId="{C8F4F598-DBC5-2C6B-63D4-2674E27355B3}"/>
          </ac:spMkLst>
        </pc:spChg>
        <pc:spChg chg="add mod">
          <ac:chgData name="shreya gunjal" userId="becf4741b7f7f409" providerId="LiveId" clId="{3454F623-943C-42E1-A978-A100DAFB3855}" dt="2024-06-20T17:29:01.418" v="7076" actId="1076"/>
          <ac:spMkLst>
            <pc:docMk/>
            <pc:sldMk cId="3600992095" sldId="273"/>
            <ac:spMk id="10" creationId="{6A07D1F0-2110-6F62-DD6E-4C911A617C23}"/>
          </ac:spMkLst>
        </pc:spChg>
        <pc:spChg chg="add mod">
          <ac:chgData name="shreya gunjal" userId="becf4741b7f7f409" providerId="LiveId" clId="{3454F623-943C-42E1-A978-A100DAFB3855}" dt="2024-06-20T17:29:04.580" v="7077" actId="1076"/>
          <ac:spMkLst>
            <pc:docMk/>
            <pc:sldMk cId="3600992095" sldId="273"/>
            <ac:spMk id="11" creationId="{781B6F70-C199-C452-2182-C5198D724BE2}"/>
          </ac:spMkLst>
        </pc:spChg>
        <pc:spChg chg="add mod">
          <ac:chgData name="shreya gunjal" userId="becf4741b7f7f409" providerId="LiveId" clId="{3454F623-943C-42E1-A978-A100DAFB3855}" dt="2024-06-20T17:29:11.402" v="7079" actId="1076"/>
          <ac:spMkLst>
            <pc:docMk/>
            <pc:sldMk cId="3600992095" sldId="273"/>
            <ac:spMk id="12" creationId="{F99154D6-4784-1A5D-BEC8-906AC9C16E41}"/>
          </ac:spMkLst>
        </pc:spChg>
        <pc:spChg chg="add mod">
          <ac:chgData name="shreya gunjal" userId="becf4741b7f7f409" providerId="LiveId" clId="{3454F623-943C-42E1-A978-A100DAFB3855}" dt="2024-06-20T17:29:20.895" v="7081" actId="1076"/>
          <ac:spMkLst>
            <pc:docMk/>
            <pc:sldMk cId="3600992095" sldId="273"/>
            <ac:spMk id="13" creationId="{E95978B3-EC28-5483-306D-22799CEC4964}"/>
          </ac:spMkLst>
        </pc:spChg>
        <pc:spChg chg="add mod">
          <ac:chgData name="shreya gunjal" userId="becf4741b7f7f409" providerId="LiveId" clId="{3454F623-943C-42E1-A978-A100DAFB3855}" dt="2024-06-20T17:29:16.188" v="7080" actId="1076"/>
          <ac:spMkLst>
            <pc:docMk/>
            <pc:sldMk cId="3600992095" sldId="273"/>
            <ac:spMk id="14" creationId="{15943E40-9703-DBC9-37C0-475D3DB3B0A2}"/>
          </ac:spMkLst>
        </pc:spChg>
        <pc:graphicFrameChg chg="add del mod modGraphic">
          <ac:chgData name="shreya gunjal" userId="becf4741b7f7f409" providerId="LiveId" clId="{3454F623-943C-42E1-A978-A100DAFB3855}" dt="2024-06-20T17:27:54.186" v="7063" actId="478"/>
          <ac:graphicFrameMkLst>
            <pc:docMk/>
            <pc:sldMk cId="3600992095" sldId="273"/>
            <ac:graphicFrameMk id="4" creationId="{FCEA82C8-6C95-BCCD-1A47-3F71B1E8F61A}"/>
          </ac:graphicFrameMkLst>
        </pc:graphicFrameChg>
        <pc:graphicFrameChg chg="add del modGraphic">
          <ac:chgData name="shreya gunjal" userId="becf4741b7f7f409" providerId="LiveId" clId="{3454F623-943C-42E1-A978-A100DAFB3855}" dt="2024-06-20T17:17:30.817" v="6926" actId="1032"/>
          <ac:graphicFrameMkLst>
            <pc:docMk/>
            <pc:sldMk cId="3600992095" sldId="273"/>
            <ac:graphicFrameMk id="5" creationId="{9F5F444F-CF15-CAF8-7C76-AB3168908083}"/>
          </ac:graphicFrameMkLst>
        </pc:graphicFrameChg>
        <pc:picChg chg="del">
          <ac:chgData name="shreya gunjal" userId="becf4741b7f7f409" providerId="LiveId" clId="{3454F623-943C-42E1-A978-A100DAFB3855}" dt="2024-06-20T17:14:09.917" v="6907" actId="478"/>
          <ac:picMkLst>
            <pc:docMk/>
            <pc:sldMk cId="3600992095" sldId="273"/>
            <ac:picMk id="7" creationId="{4319314A-441D-CA2E-7135-D885A1062530}"/>
          </ac:picMkLst>
        </pc:picChg>
        <pc:picChg chg="del">
          <ac:chgData name="shreya gunjal" userId="becf4741b7f7f409" providerId="LiveId" clId="{3454F623-943C-42E1-A978-A100DAFB3855}" dt="2024-06-20T17:15:45.559" v="6912" actId="478"/>
          <ac:picMkLst>
            <pc:docMk/>
            <pc:sldMk cId="3600992095" sldId="273"/>
            <ac:picMk id="9" creationId="{49988AE1-CE52-54DF-B929-5623A255F0BD}"/>
          </ac:picMkLst>
        </pc:picChg>
        <pc:picChg chg="del">
          <ac:chgData name="shreya gunjal" userId="becf4741b7f7f409" providerId="LiveId" clId="{3454F623-943C-42E1-A978-A100DAFB3855}" dt="2024-06-20T17:13:53.617" v="6905" actId="478"/>
          <ac:picMkLst>
            <pc:docMk/>
            <pc:sldMk cId="3600992095" sldId="273"/>
            <ac:picMk id="136" creationId="{00000000-0000-0000-0000-000000000000}"/>
          </ac:picMkLst>
        </pc:picChg>
        <pc:picChg chg="add mod">
          <ac:chgData name="shreya gunjal" userId="becf4741b7f7f409" providerId="LiveId" clId="{3454F623-943C-42E1-A978-A100DAFB3855}" dt="2024-06-20T17:21:19.927" v="6938" actId="14100"/>
          <ac:picMkLst>
            <pc:docMk/>
            <pc:sldMk cId="3600992095" sldId="273"/>
            <ac:picMk id="6146" creationId="{C9F692D8-18A3-73E5-DFB5-3BCC2890A155}"/>
          </ac:picMkLst>
        </pc:picChg>
      </pc:sldChg>
      <pc:sldChg chg="addSp delSp modSp add mod setBg">
        <pc:chgData name="shreya gunjal" userId="becf4741b7f7f409" providerId="LiveId" clId="{3454F623-943C-42E1-A978-A100DAFB3855}" dt="2024-06-20T17:43:54.334" v="7197" actId="1076"/>
        <pc:sldMkLst>
          <pc:docMk/>
          <pc:sldMk cId="1666613267" sldId="274"/>
        </pc:sldMkLst>
        <pc:spChg chg="mod">
          <ac:chgData name="shreya gunjal" userId="becf4741b7f7f409" providerId="LiveId" clId="{3454F623-943C-42E1-A978-A100DAFB3855}" dt="2024-06-20T17:33:04.769" v="7110" actId="403"/>
          <ac:spMkLst>
            <pc:docMk/>
            <pc:sldMk cId="1666613267" sldId="274"/>
            <ac:spMk id="2" creationId="{AA0DF5DA-33E7-C1DD-6BF4-F3C3B3803A81}"/>
          </ac:spMkLst>
        </pc:spChg>
        <pc:spChg chg="del">
          <ac:chgData name="shreya gunjal" userId="becf4741b7f7f409" providerId="LiveId" clId="{3454F623-943C-42E1-A978-A100DAFB3855}" dt="2024-06-20T17:33:14.050" v="7111" actId="478"/>
          <ac:spMkLst>
            <pc:docMk/>
            <pc:sldMk cId="1666613267" sldId="274"/>
            <ac:spMk id="3" creationId="{C8F4F598-DBC5-2C6B-63D4-2674E27355B3}"/>
          </ac:spMkLst>
        </pc:spChg>
        <pc:graphicFrameChg chg="add del mod modGraphic">
          <ac:chgData name="shreya gunjal" userId="becf4741b7f7f409" providerId="LiveId" clId="{3454F623-943C-42E1-A978-A100DAFB3855}" dt="2024-06-20T17:36:48.072" v="7133"/>
          <ac:graphicFrameMkLst>
            <pc:docMk/>
            <pc:sldMk cId="1666613267" sldId="274"/>
            <ac:graphicFrameMk id="4" creationId="{AEDA1408-39FD-77AD-3E91-B32F7258EFBE}"/>
          </ac:graphicFrameMkLst>
        </pc:graphicFrameChg>
        <pc:graphicFrameChg chg="add mod modGraphic">
          <ac:chgData name="shreya gunjal" userId="becf4741b7f7f409" providerId="LiveId" clId="{3454F623-943C-42E1-A978-A100DAFB3855}" dt="2024-06-20T17:43:17.282" v="7195" actId="14100"/>
          <ac:graphicFrameMkLst>
            <pc:docMk/>
            <pc:sldMk cId="1666613267" sldId="274"/>
            <ac:graphicFrameMk id="6" creationId="{B761B37B-D429-1202-83F0-AB83660C6864}"/>
          </ac:graphicFrameMkLst>
        </pc:graphicFrameChg>
        <pc:graphicFrameChg chg="add mod modGraphic">
          <ac:chgData name="shreya gunjal" userId="becf4741b7f7f409" providerId="LiveId" clId="{3454F623-943C-42E1-A978-A100DAFB3855}" dt="2024-06-20T17:43:54.334" v="7197" actId="1076"/>
          <ac:graphicFrameMkLst>
            <pc:docMk/>
            <pc:sldMk cId="1666613267" sldId="274"/>
            <ac:graphicFrameMk id="7" creationId="{36FAEEBF-2AD8-D5E4-AA57-AC60527DDF2A}"/>
          </ac:graphicFrameMkLst>
        </pc:graphicFrameChg>
        <pc:picChg chg="del">
          <ac:chgData name="shreya gunjal" userId="becf4741b7f7f409" providerId="LiveId" clId="{3454F623-943C-42E1-A978-A100DAFB3855}" dt="2024-06-20T17:33:15.029" v="7112" actId="478"/>
          <ac:picMkLst>
            <pc:docMk/>
            <pc:sldMk cId="1666613267" sldId="274"/>
            <ac:picMk id="5" creationId="{38A78A39-0893-AC63-2336-A03DC2FFBAA9}"/>
          </ac:picMkLst>
        </pc:picChg>
        <pc:picChg chg="del">
          <ac:chgData name="shreya gunjal" userId="becf4741b7f7f409" providerId="LiveId" clId="{3454F623-943C-42E1-A978-A100DAFB3855}" dt="2024-06-20T17:33:16.209" v="7113" actId="478"/>
          <ac:picMkLst>
            <pc:docMk/>
            <pc:sldMk cId="1666613267" sldId="274"/>
            <ac:picMk id="8" creationId="{BE8C2F87-C3DF-3F50-FCB9-D0367CF53940}"/>
          </ac:picMkLst>
        </pc:picChg>
        <pc:picChg chg="del">
          <ac:chgData name="shreya gunjal" userId="becf4741b7f7f409" providerId="LiveId" clId="{3454F623-943C-42E1-A978-A100DAFB3855}" dt="2024-06-20T17:35:38.360" v="7115" actId="478"/>
          <ac:picMkLst>
            <pc:docMk/>
            <pc:sldMk cId="1666613267" sldId="274"/>
            <ac:picMk id="11" creationId="{8B20B755-B009-3303-AB96-51A828AE1E83}"/>
          </ac:picMkLst>
        </pc:picChg>
        <pc:picChg chg="del">
          <ac:chgData name="shreya gunjal" userId="becf4741b7f7f409" providerId="LiveId" clId="{3454F623-943C-42E1-A978-A100DAFB3855}" dt="2024-06-20T17:32:46.511" v="7105" actId="478"/>
          <ac:picMkLst>
            <pc:docMk/>
            <pc:sldMk cId="1666613267" sldId="274"/>
            <ac:picMk id="136" creationId="{00000000-0000-0000-0000-000000000000}"/>
          </ac:picMkLst>
        </pc:picChg>
        <pc:picChg chg="add del mod">
          <ac:chgData name="shreya gunjal" userId="becf4741b7f7f409" providerId="LiveId" clId="{3454F623-943C-42E1-A978-A100DAFB3855}" dt="2024-06-20T17:35:57.044" v="7119" actId="478"/>
          <ac:picMkLst>
            <pc:docMk/>
            <pc:sldMk cId="1666613267" sldId="274"/>
            <ac:picMk id="7170" creationId="{F786F597-76D3-6765-27A4-0F496F43A4BC}"/>
          </ac:picMkLst>
        </pc:picChg>
        <pc:picChg chg="add mod">
          <ac:chgData name="shreya gunjal" userId="becf4741b7f7f409" providerId="LiveId" clId="{3454F623-943C-42E1-A978-A100DAFB3855}" dt="2024-06-20T17:42:18.489" v="7179" actId="14100"/>
          <ac:picMkLst>
            <pc:docMk/>
            <pc:sldMk cId="1666613267" sldId="274"/>
            <ac:picMk id="7172" creationId="{2923727B-2219-08CE-34A4-B249044A5201}"/>
          </ac:picMkLst>
        </pc:picChg>
      </pc:sldChg>
      <pc:sldChg chg="addSp delSp modSp add del mod setBg">
        <pc:chgData name="shreya gunjal" userId="becf4741b7f7f409" providerId="LiveId" clId="{3454F623-943C-42E1-A978-A100DAFB3855}" dt="2024-06-20T18:47:55.975" v="7795" actId="2696"/>
        <pc:sldMkLst>
          <pc:docMk/>
          <pc:sldMk cId="1466093865" sldId="275"/>
        </pc:sldMkLst>
        <pc:spChg chg="mod">
          <ac:chgData name="shreya gunjal" userId="becf4741b7f7f409" providerId="LiveId" clId="{3454F623-943C-42E1-A978-A100DAFB3855}" dt="2024-06-20T17:44:50.563" v="7205" actId="20577"/>
          <ac:spMkLst>
            <pc:docMk/>
            <pc:sldMk cId="1466093865" sldId="275"/>
            <ac:spMk id="2" creationId="{AA0DF5DA-33E7-C1DD-6BF4-F3C3B3803A81}"/>
          </ac:spMkLst>
        </pc:spChg>
        <pc:spChg chg="del mod">
          <ac:chgData name="shreya gunjal" userId="becf4741b7f7f409" providerId="LiveId" clId="{3454F623-943C-42E1-A978-A100DAFB3855}" dt="2024-06-20T17:47:01.843" v="7216"/>
          <ac:spMkLst>
            <pc:docMk/>
            <pc:sldMk cId="1466093865" sldId="275"/>
            <ac:spMk id="3" creationId="{C8F4F598-DBC5-2C6B-63D4-2674E27355B3}"/>
          </ac:spMkLst>
        </pc:spChg>
        <pc:picChg chg="del">
          <ac:chgData name="shreya gunjal" userId="becf4741b7f7f409" providerId="LiveId" clId="{3454F623-943C-42E1-A978-A100DAFB3855}" dt="2024-06-20T17:44:53.048" v="7206" actId="478"/>
          <ac:picMkLst>
            <pc:docMk/>
            <pc:sldMk cId="1466093865" sldId="275"/>
            <ac:picMk id="6" creationId="{7A5CA98D-345E-C590-4AC3-81159307C31A}"/>
          </ac:picMkLst>
        </pc:picChg>
        <pc:picChg chg="del">
          <ac:chgData name="shreya gunjal" userId="becf4741b7f7f409" providerId="LiveId" clId="{3454F623-943C-42E1-A978-A100DAFB3855}" dt="2024-06-20T17:44:55.405" v="7207" actId="478"/>
          <ac:picMkLst>
            <pc:docMk/>
            <pc:sldMk cId="1466093865" sldId="275"/>
            <ac:picMk id="9" creationId="{55467AFE-72EC-47B1-9FC1-89B974AF2653}"/>
          </ac:picMkLst>
        </pc:picChg>
        <pc:picChg chg="del">
          <ac:chgData name="shreya gunjal" userId="becf4741b7f7f409" providerId="LiveId" clId="{3454F623-943C-42E1-A978-A100DAFB3855}" dt="2024-06-20T17:44:41.867" v="7201" actId="478"/>
          <ac:picMkLst>
            <pc:docMk/>
            <pc:sldMk cId="1466093865" sldId="275"/>
            <ac:picMk id="136" creationId="{00000000-0000-0000-0000-000000000000}"/>
          </ac:picMkLst>
        </pc:picChg>
        <pc:picChg chg="add mod">
          <ac:chgData name="shreya gunjal" userId="becf4741b7f7f409" providerId="LiveId" clId="{3454F623-943C-42E1-A978-A100DAFB3855}" dt="2024-06-20T17:46:45.422" v="7213" actId="14100"/>
          <ac:picMkLst>
            <pc:docMk/>
            <pc:sldMk cId="1466093865" sldId="275"/>
            <ac:picMk id="8194" creationId="{66BAD3CE-7493-4AA1-E6F1-7EF5B7488BB9}"/>
          </ac:picMkLst>
        </pc:picChg>
      </pc:sldChg>
      <pc:sldChg chg="addSp delSp modSp add mod setBg">
        <pc:chgData name="shreya gunjal" userId="becf4741b7f7f409" providerId="LiveId" clId="{3454F623-943C-42E1-A978-A100DAFB3855}" dt="2024-06-20T18:12:30.204" v="7537" actId="14100"/>
        <pc:sldMkLst>
          <pc:docMk/>
          <pc:sldMk cId="3638141156" sldId="276"/>
        </pc:sldMkLst>
        <pc:spChg chg="mod">
          <ac:chgData name="shreya gunjal" userId="becf4741b7f7f409" providerId="LiveId" clId="{3454F623-943C-42E1-A978-A100DAFB3855}" dt="2024-06-20T18:09:23.165" v="7526" actId="20577"/>
          <ac:spMkLst>
            <pc:docMk/>
            <pc:sldMk cId="3638141156" sldId="276"/>
            <ac:spMk id="2" creationId="{AA0DF5DA-33E7-C1DD-6BF4-F3C3B3803A81}"/>
          </ac:spMkLst>
        </pc:spChg>
        <pc:spChg chg="del mod">
          <ac:chgData name="shreya gunjal" userId="becf4741b7f7f409" providerId="LiveId" clId="{3454F623-943C-42E1-A978-A100DAFB3855}" dt="2024-06-20T18:01:59.790" v="7466"/>
          <ac:spMkLst>
            <pc:docMk/>
            <pc:sldMk cId="3638141156" sldId="276"/>
            <ac:spMk id="3" creationId="{C8F4F598-DBC5-2C6B-63D4-2674E27355B3}"/>
          </ac:spMkLst>
        </pc:spChg>
        <pc:graphicFrameChg chg="add mod">
          <ac:chgData name="shreya gunjal" userId="becf4741b7f7f409" providerId="LiveId" clId="{3454F623-943C-42E1-A978-A100DAFB3855}" dt="2024-06-20T18:09:05.476" v="7501" actId="1076"/>
          <ac:graphicFrameMkLst>
            <pc:docMk/>
            <pc:sldMk cId="3638141156" sldId="276"/>
            <ac:graphicFrameMk id="8" creationId="{2575324D-468B-1A44-B6DA-964CA4A6B2DE}"/>
          </ac:graphicFrameMkLst>
        </pc:graphicFrameChg>
        <pc:picChg chg="del">
          <ac:chgData name="shreya gunjal" userId="becf4741b7f7f409" providerId="LiveId" clId="{3454F623-943C-42E1-A978-A100DAFB3855}" dt="2024-06-20T18:01:59.790" v="7464" actId="478"/>
          <ac:picMkLst>
            <pc:docMk/>
            <pc:sldMk cId="3638141156" sldId="276"/>
            <ac:picMk id="9" creationId="{88E87F99-04B4-B0DC-78CE-C6A1BFD1C340}"/>
          </ac:picMkLst>
        </pc:picChg>
        <pc:picChg chg="del">
          <ac:chgData name="shreya gunjal" userId="becf4741b7f7f409" providerId="LiveId" clId="{3454F623-943C-42E1-A978-A100DAFB3855}" dt="2024-06-20T18:02:01.860" v="7467" actId="478"/>
          <ac:picMkLst>
            <pc:docMk/>
            <pc:sldMk cId="3638141156" sldId="276"/>
            <ac:picMk id="11" creationId="{6C8DBC36-D529-48C8-8B94-58B55B3E9A6D}"/>
          </ac:picMkLst>
        </pc:picChg>
        <pc:picChg chg="del">
          <ac:chgData name="shreya gunjal" userId="becf4741b7f7f409" providerId="LiveId" clId="{3454F623-943C-42E1-A978-A100DAFB3855}" dt="2024-06-20T18:01:46.274" v="7460" actId="478"/>
          <ac:picMkLst>
            <pc:docMk/>
            <pc:sldMk cId="3638141156" sldId="276"/>
            <ac:picMk id="136" creationId="{00000000-0000-0000-0000-000000000000}"/>
          </ac:picMkLst>
        </pc:picChg>
        <pc:picChg chg="add mod">
          <ac:chgData name="shreya gunjal" userId="becf4741b7f7f409" providerId="LiveId" clId="{3454F623-943C-42E1-A978-A100DAFB3855}" dt="2024-06-20T18:12:14.914" v="7533" actId="14100"/>
          <ac:picMkLst>
            <pc:docMk/>
            <pc:sldMk cId="3638141156" sldId="276"/>
            <ac:picMk id="10242" creationId="{4156FBDC-3189-D69B-E79A-A76C77AF6571}"/>
          </ac:picMkLst>
        </pc:picChg>
        <pc:picChg chg="add mod">
          <ac:chgData name="shreya gunjal" userId="becf4741b7f7f409" providerId="LiveId" clId="{3454F623-943C-42E1-A978-A100DAFB3855}" dt="2024-06-20T18:12:30.204" v="7537" actId="14100"/>
          <ac:picMkLst>
            <pc:docMk/>
            <pc:sldMk cId="3638141156" sldId="276"/>
            <ac:picMk id="10244" creationId="{40E3D033-9BAD-45E7-1B7C-D46D52C3C0E0}"/>
          </ac:picMkLst>
        </pc:picChg>
      </pc:sldChg>
      <pc:sldChg chg="addSp delSp modSp add mod setBg">
        <pc:chgData name="shreya gunjal" userId="becf4741b7f7f409" providerId="LiveId" clId="{3454F623-943C-42E1-A978-A100DAFB3855}" dt="2024-06-20T18:43:24.972" v="7777" actId="167"/>
        <pc:sldMkLst>
          <pc:docMk/>
          <pc:sldMk cId="293631275" sldId="277"/>
        </pc:sldMkLst>
        <pc:spChg chg="mod">
          <ac:chgData name="shreya gunjal" userId="becf4741b7f7f409" providerId="LiveId" clId="{3454F623-943C-42E1-A978-A100DAFB3855}" dt="2024-06-20T18:40:17.840" v="7750" actId="1076"/>
          <ac:spMkLst>
            <pc:docMk/>
            <pc:sldMk cId="293631275" sldId="277"/>
            <ac:spMk id="2" creationId="{AA0DF5DA-33E7-C1DD-6BF4-F3C3B3803A81}"/>
          </ac:spMkLst>
        </pc:spChg>
        <pc:spChg chg="del">
          <ac:chgData name="shreya gunjal" userId="becf4741b7f7f409" providerId="LiveId" clId="{3454F623-943C-42E1-A978-A100DAFB3855}" dt="2024-06-20T18:27:08.824" v="7593" actId="478"/>
          <ac:spMkLst>
            <pc:docMk/>
            <pc:sldMk cId="293631275" sldId="277"/>
            <ac:spMk id="3" creationId="{C8F4F598-DBC5-2C6B-63D4-2674E27355B3}"/>
          </ac:spMkLst>
        </pc:spChg>
        <pc:spChg chg="add del mod">
          <ac:chgData name="shreya gunjal" userId="becf4741b7f7f409" providerId="LiveId" clId="{3454F623-943C-42E1-A978-A100DAFB3855}" dt="2024-06-20T18:29:21.080" v="7602" actId="767"/>
          <ac:spMkLst>
            <pc:docMk/>
            <pc:sldMk cId="293631275" sldId="277"/>
            <ac:spMk id="4" creationId="{D2DC065E-F8BC-4F36-9DE0-C716BDA8B938}"/>
          </ac:spMkLst>
        </pc:spChg>
        <pc:spChg chg="add mod ord">
          <ac:chgData name="shreya gunjal" userId="becf4741b7f7f409" providerId="LiveId" clId="{3454F623-943C-42E1-A978-A100DAFB3855}" dt="2024-06-20T18:40:42.511" v="7757" actId="404"/>
          <ac:spMkLst>
            <pc:docMk/>
            <pc:sldMk cId="293631275" sldId="277"/>
            <ac:spMk id="5" creationId="{CA5CFB07-D23E-3F07-16B0-7F5AE604D895}"/>
          </ac:spMkLst>
        </pc:spChg>
        <pc:spChg chg="add mod">
          <ac:chgData name="shreya gunjal" userId="becf4741b7f7f409" providerId="LiveId" clId="{3454F623-943C-42E1-A978-A100DAFB3855}" dt="2024-06-20T18:42:15.425" v="7772" actId="1076"/>
          <ac:spMkLst>
            <pc:docMk/>
            <pc:sldMk cId="293631275" sldId="277"/>
            <ac:spMk id="8" creationId="{BD981B72-5E6A-7C05-5626-7B9D8AA9927A}"/>
          </ac:spMkLst>
        </pc:spChg>
        <pc:spChg chg="add mod ord">
          <ac:chgData name="shreya gunjal" userId="becf4741b7f7f409" providerId="LiveId" clId="{3454F623-943C-42E1-A978-A100DAFB3855}" dt="2024-06-20T18:40:28.423" v="7753" actId="14100"/>
          <ac:spMkLst>
            <pc:docMk/>
            <pc:sldMk cId="293631275" sldId="277"/>
            <ac:spMk id="9" creationId="{2FE8DFDA-1FF3-DBC2-8F63-FF48CFE02D07}"/>
          </ac:spMkLst>
        </pc:spChg>
        <pc:spChg chg="add mod ord">
          <ac:chgData name="shreya gunjal" userId="becf4741b7f7f409" providerId="LiveId" clId="{3454F623-943C-42E1-A978-A100DAFB3855}" dt="2024-06-20T18:40:57.867" v="7759" actId="14100"/>
          <ac:spMkLst>
            <pc:docMk/>
            <pc:sldMk cId="293631275" sldId="277"/>
            <ac:spMk id="10" creationId="{E38FC27C-D352-DF4C-D13F-09DF7BFA7F63}"/>
          </ac:spMkLst>
        </pc:spChg>
        <pc:picChg chg="del">
          <ac:chgData name="shreya gunjal" userId="becf4741b7f7f409" providerId="LiveId" clId="{3454F623-943C-42E1-A978-A100DAFB3855}" dt="2024-06-20T18:27:04.291" v="7592" actId="478"/>
          <ac:picMkLst>
            <pc:docMk/>
            <pc:sldMk cId="293631275" sldId="277"/>
            <ac:picMk id="7" creationId="{E5A65BB2-026E-1E52-FC5D-645E2E5794BC}"/>
          </ac:picMkLst>
        </pc:picChg>
        <pc:picChg chg="del">
          <ac:chgData name="shreya gunjal" userId="becf4741b7f7f409" providerId="LiveId" clId="{3454F623-943C-42E1-A978-A100DAFB3855}" dt="2024-06-20T18:27:00.331" v="7590" actId="478"/>
          <ac:picMkLst>
            <pc:docMk/>
            <pc:sldMk cId="293631275" sldId="277"/>
            <ac:picMk id="13" creationId="{1B2B4AAB-B470-DF0F-7688-4B91A2B2455C}"/>
          </ac:picMkLst>
        </pc:picChg>
        <pc:picChg chg="del">
          <ac:chgData name="shreya gunjal" userId="becf4741b7f7f409" providerId="LiveId" clId="{3454F623-943C-42E1-A978-A100DAFB3855}" dt="2024-06-20T18:26:58.765" v="7589" actId="478"/>
          <ac:picMkLst>
            <pc:docMk/>
            <pc:sldMk cId="293631275" sldId="277"/>
            <ac:picMk id="21" creationId="{8A168C99-A30D-8F03-9A69-E8A0EDB20CBE}"/>
          </ac:picMkLst>
        </pc:picChg>
        <pc:picChg chg="del">
          <ac:chgData name="shreya gunjal" userId="becf4741b7f7f409" providerId="LiveId" clId="{3454F623-943C-42E1-A978-A100DAFB3855}" dt="2024-06-20T18:27:01.929" v="7591" actId="478"/>
          <ac:picMkLst>
            <pc:docMk/>
            <pc:sldMk cId="293631275" sldId="277"/>
            <ac:picMk id="23" creationId="{FA700650-2CF0-3EE1-FEDE-7F7DBAA9B758}"/>
          </ac:picMkLst>
        </pc:picChg>
        <pc:picChg chg="del">
          <ac:chgData name="shreya gunjal" userId="becf4741b7f7f409" providerId="LiveId" clId="{3454F623-943C-42E1-A978-A100DAFB3855}" dt="2024-06-20T18:26:56.860" v="7588" actId="478"/>
          <ac:picMkLst>
            <pc:docMk/>
            <pc:sldMk cId="293631275" sldId="277"/>
            <ac:picMk id="136" creationId="{00000000-0000-0000-0000-000000000000}"/>
          </ac:picMkLst>
        </pc:picChg>
        <pc:picChg chg="add mod">
          <ac:chgData name="shreya gunjal" userId="becf4741b7f7f409" providerId="LiveId" clId="{3454F623-943C-42E1-A978-A100DAFB3855}" dt="2024-06-20T18:36:22.881" v="7697" actId="14100"/>
          <ac:picMkLst>
            <pc:docMk/>
            <pc:sldMk cId="293631275" sldId="277"/>
            <ac:picMk id="11266" creationId="{DDAE2779-3123-0678-4E7C-01CEAE6F91F8}"/>
          </ac:picMkLst>
        </pc:picChg>
        <pc:picChg chg="add mod">
          <ac:chgData name="shreya gunjal" userId="becf4741b7f7f409" providerId="LiveId" clId="{3454F623-943C-42E1-A978-A100DAFB3855}" dt="2024-06-20T18:43:24.972" v="7777" actId="167"/>
          <ac:picMkLst>
            <pc:docMk/>
            <pc:sldMk cId="293631275" sldId="277"/>
            <ac:picMk id="11268" creationId="{BC7CBE25-C4DF-6CBD-ECF8-713D0D3EBBE7}"/>
          </ac:picMkLst>
        </pc:picChg>
      </pc:sldChg>
      <pc:sldChg chg="addSp delSp modSp add del mod setBg">
        <pc:chgData name="shreya gunjal" userId="becf4741b7f7f409" providerId="LiveId" clId="{3454F623-943C-42E1-A978-A100DAFB3855}" dt="2024-06-20T18:58:50.595" v="7939" actId="2696"/>
        <pc:sldMkLst>
          <pc:docMk/>
          <pc:sldMk cId="2494181503" sldId="278"/>
        </pc:sldMkLst>
        <pc:spChg chg="mod">
          <ac:chgData name="shreya gunjal" userId="becf4741b7f7f409" providerId="LiveId" clId="{3454F623-943C-42E1-A978-A100DAFB3855}" dt="2024-06-20T18:44:36.848" v="7788" actId="403"/>
          <ac:spMkLst>
            <pc:docMk/>
            <pc:sldMk cId="2494181503" sldId="278"/>
            <ac:spMk id="2" creationId="{AA0DF5DA-33E7-C1DD-6BF4-F3C3B3803A81}"/>
          </ac:spMkLst>
        </pc:spChg>
        <pc:spChg chg="del">
          <ac:chgData name="shreya gunjal" userId="becf4741b7f7f409" providerId="LiveId" clId="{3454F623-943C-42E1-A978-A100DAFB3855}" dt="2024-06-20T18:44:27.632" v="7782" actId="478"/>
          <ac:spMkLst>
            <pc:docMk/>
            <pc:sldMk cId="2494181503" sldId="278"/>
            <ac:spMk id="3" creationId="{C8F4F598-DBC5-2C6B-63D4-2674E27355B3}"/>
          </ac:spMkLst>
        </pc:spChg>
        <pc:picChg chg="del">
          <ac:chgData name="shreya gunjal" userId="becf4741b7f7f409" providerId="LiveId" clId="{3454F623-943C-42E1-A978-A100DAFB3855}" dt="2024-06-20T18:44:29.150" v="7783" actId="478"/>
          <ac:picMkLst>
            <pc:docMk/>
            <pc:sldMk cId="2494181503" sldId="278"/>
            <ac:picMk id="6" creationId="{3065634E-18A3-0AA3-C2CD-7AC7EABEBD39}"/>
          </ac:picMkLst>
        </pc:picChg>
        <pc:picChg chg="del">
          <ac:chgData name="shreya gunjal" userId="becf4741b7f7f409" providerId="LiveId" clId="{3454F623-943C-42E1-A978-A100DAFB3855}" dt="2024-06-20T18:44:30.439" v="7784" actId="478"/>
          <ac:picMkLst>
            <pc:docMk/>
            <pc:sldMk cId="2494181503" sldId="278"/>
            <ac:picMk id="9" creationId="{30D80DF3-392E-D141-B9E9-FD7E51B04943}"/>
          </ac:picMkLst>
        </pc:picChg>
        <pc:picChg chg="del">
          <ac:chgData name="shreya gunjal" userId="becf4741b7f7f409" providerId="LiveId" clId="{3454F623-943C-42E1-A978-A100DAFB3855}" dt="2024-06-20T18:44:24.580" v="7781" actId="478"/>
          <ac:picMkLst>
            <pc:docMk/>
            <pc:sldMk cId="2494181503" sldId="278"/>
            <ac:picMk id="136" creationId="{00000000-0000-0000-0000-000000000000}"/>
          </ac:picMkLst>
        </pc:picChg>
        <pc:picChg chg="add mod">
          <ac:chgData name="shreya gunjal" userId="becf4741b7f7f409" providerId="LiveId" clId="{3454F623-943C-42E1-A978-A100DAFB3855}" dt="2024-06-20T18:49:41.743" v="7802" actId="1076"/>
          <ac:picMkLst>
            <pc:docMk/>
            <pc:sldMk cId="2494181503" sldId="278"/>
            <ac:picMk id="12290" creationId="{09A9A67F-2ABB-A102-E9D2-65250DC1FD04}"/>
          </ac:picMkLst>
        </pc:picChg>
      </pc:sldChg>
      <pc:sldChg chg="addSp delSp modSp add mod ord">
        <pc:chgData name="shreya gunjal" userId="becf4741b7f7f409" providerId="LiveId" clId="{3454F623-943C-42E1-A978-A100DAFB3855}" dt="2024-06-20T19:34:24.639" v="8130" actId="1076"/>
        <pc:sldMkLst>
          <pc:docMk/>
          <pc:sldMk cId="1285587395" sldId="279"/>
        </pc:sldMkLst>
        <pc:spChg chg="mod">
          <ac:chgData name="shreya gunjal" userId="becf4741b7f7f409" providerId="LiveId" clId="{3454F623-943C-42E1-A978-A100DAFB3855}" dt="2024-06-20T18:51:58.983" v="7830" actId="1076"/>
          <ac:spMkLst>
            <pc:docMk/>
            <pc:sldMk cId="1285587395" sldId="279"/>
            <ac:spMk id="3" creationId="{47ACF448-9EC0-4D78-45F8-65C9524C8B22}"/>
          </ac:spMkLst>
        </pc:spChg>
        <pc:spChg chg="del">
          <ac:chgData name="shreya gunjal" userId="becf4741b7f7f409" providerId="LiveId" clId="{3454F623-943C-42E1-A978-A100DAFB3855}" dt="2024-06-20T18:50:47.605" v="7808" actId="478"/>
          <ac:spMkLst>
            <pc:docMk/>
            <pc:sldMk cId="1285587395" sldId="279"/>
            <ac:spMk id="4" creationId="{B4652AA8-85E4-80DD-8ED0-18CD1CBF94EA}"/>
          </ac:spMkLst>
        </pc:spChg>
        <pc:spChg chg="mod">
          <ac:chgData name="shreya gunjal" userId="becf4741b7f7f409" providerId="LiveId" clId="{3454F623-943C-42E1-A978-A100DAFB3855}" dt="2024-06-20T18:54:55.747" v="7903"/>
          <ac:spMkLst>
            <pc:docMk/>
            <pc:sldMk cId="1285587395" sldId="279"/>
            <ac:spMk id="553" creationId="{00000000-0000-0000-0000-000000000000}"/>
          </ac:spMkLst>
        </pc:spChg>
        <pc:spChg chg="mod">
          <ac:chgData name="shreya gunjal" userId="becf4741b7f7f409" providerId="LiveId" clId="{3454F623-943C-42E1-A978-A100DAFB3855}" dt="2024-06-20T19:34:24.639" v="8130" actId="1076"/>
          <ac:spMkLst>
            <pc:docMk/>
            <pc:sldMk cId="1285587395" sldId="279"/>
            <ac:spMk id="554" creationId="{00000000-0000-0000-0000-000000000000}"/>
          </ac:spMkLst>
        </pc:spChg>
        <pc:spChg chg="del mod">
          <ac:chgData name="shreya gunjal" userId="becf4741b7f7f409" providerId="LiveId" clId="{3454F623-943C-42E1-A978-A100DAFB3855}" dt="2024-06-20T18:55:15.423" v="7907" actId="478"/>
          <ac:spMkLst>
            <pc:docMk/>
            <pc:sldMk cId="1285587395" sldId="279"/>
            <ac:spMk id="555" creationId="{00000000-0000-0000-0000-000000000000}"/>
          </ac:spMkLst>
        </pc:spChg>
        <pc:spChg chg="mod">
          <ac:chgData name="shreya gunjal" userId="becf4741b7f7f409" providerId="LiveId" clId="{3454F623-943C-42E1-A978-A100DAFB3855}" dt="2024-06-20T19:32:06.060" v="8125" actId="14100"/>
          <ac:spMkLst>
            <pc:docMk/>
            <pc:sldMk cId="1285587395" sldId="279"/>
            <ac:spMk id="561" creationId="{00000000-0000-0000-0000-000000000000}"/>
          </ac:spMkLst>
        </pc:spChg>
        <pc:spChg chg="del mod">
          <ac:chgData name="shreya gunjal" userId="becf4741b7f7f409" providerId="LiveId" clId="{3454F623-943C-42E1-A978-A100DAFB3855}" dt="2024-06-20T18:51:20.629" v="7825" actId="478"/>
          <ac:spMkLst>
            <pc:docMk/>
            <pc:sldMk cId="1285587395" sldId="279"/>
            <ac:spMk id="568" creationId="{00000000-0000-0000-0000-000000000000}"/>
          </ac:spMkLst>
        </pc:spChg>
        <pc:graphicFrameChg chg="add mod modGraphic">
          <ac:chgData name="shreya gunjal" userId="becf4741b7f7f409" providerId="LiveId" clId="{3454F623-943C-42E1-A978-A100DAFB3855}" dt="2024-06-20T18:57:26.822" v="7934" actId="14734"/>
          <ac:graphicFrameMkLst>
            <pc:docMk/>
            <pc:sldMk cId="1285587395" sldId="279"/>
            <ac:graphicFrameMk id="6" creationId="{669A576D-F918-1064-41B5-42C27A71EEE8}"/>
          </ac:graphicFrameMkLst>
        </pc:graphicFrameChg>
        <pc:picChg chg="add mod">
          <ac:chgData name="shreya gunjal" userId="becf4741b7f7f409" providerId="LiveId" clId="{3454F623-943C-42E1-A978-A100DAFB3855}" dt="2024-06-20T18:52:37.229" v="7836" actId="14100"/>
          <ac:picMkLst>
            <pc:docMk/>
            <pc:sldMk cId="1285587395" sldId="279"/>
            <ac:picMk id="5" creationId="{6C389CF9-5FA0-BC8B-6718-979815DE26F0}"/>
          </ac:picMkLst>
        </pc:picChg>
        <pc:picChg chg="del">
          <ac:chgData name="shreya gunjal" userId="becf4741b7f7f409" providerId="LiveId" clId="{3454F623-943C-42E1-A978-A100DAFB3855}" dt="2024-06-20T19:32:47.934" v="8129" actId="478"/>
          <ac:picMkLst>
            <pc:docMk/>
            <pc:sldMk cId="1285587395" sldId="279"/>
            <ac:picMk id="529" creationId="{00000000-0000-0000-0000-000000000000}"/>
          </ac:picMkLst>
        </pc:picChg>
        <pc:picChg chg="mod">
          <ac:chgData name="shreya gunjal" userId="becf4741b7f7f409" providerId="LiveId" clId="{3454F623-943C-42E1-A978-A100DAFB3855}" dt="2024-06-20T18:55:30.813" v="7909" actId="1076"/>
          <ac:picMkLst>
            <pc:docMk/>
            <pc:sldMk cId="1285587395" sldId="279"/>
            <ac:picMk id="543" creationId="{00000000-0000-0000-0000-000000000000}"/>
          </ac:picMkLst>
        </pc:picChg>
        <pc:picChg chg="del">
          <ac:chgData name="shreya gunjal" userId="becf4741b7f7f409" providerId="LiveId" clId="{3454F623-943C-42E1-A978-A100DAFB3855}" dt="2024-06-20T18:51:22.570" v="7826" actId="478"/>
          <ac:picMkLst>
            <pc:docMk/>
            <pc:sldMk cId="1285587395" sldId="279"/>
            <ac:picMk id="552" creationId="{00000000-0000-0000-0000-000000000000}"/>
          </ac:picMkLst>
        </pc:picChg>
        <pc:picChg chg="del">
          <ac:chgData name="shreya gunjal" userId="becf4741b7f7f409" providerId="LiveId" clId="{3454F623-943C-42E1-A978-A100DAFB3855}" dt="2024-06-20T18:52:11.826" v="7831" actId="478"/>
          <ac:picMkLst>
            <pc:docMk/>
            <pc:sldMk cId="1285587395" sldId="279"/>
            <ac:picMk id="9220" creationId="{8D2F01CA-8D38-B8C3-803D-95D46BBC9FE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accounts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Sheet1!$A$2:$A$7</c:f>
              <c:strCache>
                <c:ptCount val="6"/>
                <c:pt idx="0">
                  <c:v>Thursday</c:v>
                </c:pt>
                <c:pt idx="1">
                  <c:v>Sunday</c:v>
                </c:pt>
                <c:pt idx="2">
                  <c:v>Friday</c:v>
                </c:pt>
                <c:pt idx="3">
                  <c:v>Tuesday</c:v>
                </c:pt>
                <c:pt idx="4">
                  <c:v>Monday</c:v>
                </c:pt>
                <c:pt idx="5">
                  <c:v>Wednesday</c:v>
                </c:pt>
              </c:strCache>
            </c:strRef>
          </c:cat>
          <c:val>
            <c:numRef>
              <c:f>Sheet1!$B$2:$B$7</c:f>
              <c:numCache>
                <c:formatCode>General</c:formatCode>
                <c:ptCount val="6"/>
                <c:pt idx="0">
                  <c:v>16</c:v>
                </c:pt>
                <c:pt idx="1">
                  <c:v>16</c:v>
                </c:pt>
                <c:pt idx="2">
                  <c:v>15</c:v>
                </c:pt>
                <c:pt idx="3">
                  <c:v>14</c:v>
                </c:pt>
                <c:pt idx="4">
                  <c:v>14</c:v>
                </c:pt>
                <c:pt idx="5">
                  <c:v>13</c:v>
                </c:pt>
              </c:numCache>
            </c:numRef>
          </c:val>
          <c:smooth val="0"/>
          <c:extLst>
            <c:ext xmlns:c16="http://schemas.microsoft.com/office/drawing/2014/chart" uri="{C3380CC4-5D6E-409C-BE32-E72D297353CC}">
              <c16:uniqueId val="{00000000-C375-46A5-BFF2-BE9CC19606F0}"/>
            </c:ext>
          </c:extLst>
        </c:ser>
        <c:dLbls>
          <c:showLegendKey val="0"/>
          <c:showVal val="0"/>
          <c:showCatName val="0"/>
          <c:showSerName val="0"/>
          <c:showPercent val="0"/>
          <c:showBubbleSize val="0"/>
        </c:dLbls>
        <c:smooth val="0"/>
        <c:axId val="755418488"/>
        <c:axId val="755421112"/>
      </c:lineChart>
      <c:catAx>
        <c:axId val="75541848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3200" b="0" i="0" u="none" strike="noStrike" kern="1200" baseline="0">
                <a:solidFill>
                  <a:schemeClr val="lt1">
                    <a:lumMod val="85000"/>
                  </a:schemeClr>
                </a:solidFill>
                <a:latin typeface="+mn-lt"/>
                <a:ea typeface="+mn-ea"/>
                <a:cs typeface="+mn-cs"/>
              </a:defRPr>
            </a:pPr>
            <a:endParaRPr lang="en-US"/>
          </a:p>
        </c:txPr>
        <c:crossAx val="755421112"/>
        <c:crosses val="autoZero"/>
        <c:auto val="1"/>
        <c:lblAlgn val="ctr"/>
        <c:lblOffset val="100"/>
        <c:noMultiLvlLbl val="0"/>
      </c:catAx>
      <c:valAx>
        <c:axId val="7554211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755418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90351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764181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86017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26653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470497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617582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34532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 name="Google Shape;2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 name="Google Shape;2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10641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28100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868902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21177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8.jpeg"/><Relationship Id="rId4" Type="http://schemas.openxmlformats.org/officeDocument/2006/relationships/image" Target="../media/image67.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77.jpeg"/><Relationship Id="rId3" Type="http://schemas.openxmlformats.org/officeDocument/2006/relationships/image" Target="../media/image32.png"/><Relationship Id="rId21" Type="http://schemas.openxmlformats.org/officeDocument/2006/relationships/image" Target="../media/image51.png"/><Relationship Id="rId7" Type="http://schemas.openxmlformats.org/officeDocument/2006/relationships/image" Target="../media/image36.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jpeg"/><Relationship Id="rId2" Type="http://schemas.openxmlformats.org/officeDocument/2006/relationships/notesSlide" Target="../notesSlides/notesSlide17.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39.png"/><Relationship Id="rId19" Type="http://schemas.openxmlformats.org/officeDocument/2006/relationships/image" Target="../media/image4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4.png"/><Relationship Id="rId22"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jpe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preencoded.png"/>
          <p:cNvPicPr preferRelativeResize="0"/>
          <p:nvPr/>
        </p:nvPicPr>
        <p:blipFill rotWithShape="1">
          <a:blip r:embed="rId4">
            <a:alphaModFix/>
          </a:blip>
          <a:srcRect/>
          <a:stretch/>
        </p:blipFill>
        <p:spPr>
          <a:xfrm>
            <a:off x="4940918" y="4216400"/>
            <a:ext cx="14517915" cy="4102100"/>
          </a:xfrm>
          <a:prstGeom prst="rect">
            <a:avLst/>
          </a:prstGeom>
          <a:noFill/>
          <a:ln>
            <a:noFill/>
          </a:ln>
        </p:spPr>
      </p:pic>
      <p:sp>
        <p:nvSpPr>
          <p:cNvPr id="18" name="Google Shape;18;p1"/>
          <p:cNvSpPr/>
          <p:nvPr/>
        </p:nvSpPr>
        <p:spPr>
          <a:xfrm>
            <a:off x="5690311" y="8318500"/>
            <a:ext cx="13290094" cy="138209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6400"/>
              <a:buFont typeface="Roboto Medium"/>
              <a:buNone/>
            </a:pPr>
            <a:r>
              <a:rPr lang="en-US" sz="6400" b="0" i="0" u="none" strike="noStrike" cap="none" dirty="0">
                <a:solidFill>
                  <a:srgbClr val="FFFFFF"/>
                </a:solidFill>
                <a:latin typeface="Roboto Medium" panose="02000000000000000000" pitchFamily="2" charset="0"/>
                <a:ea typeface="Roboto Medium" panose="02000000000000000000" pitchFamily="2" charset="0"/>
                <a:cs typeface="Roboto Medium" panose="02000000000000000000" pitchFamily="2" charset="0"/>
                <a:sym typeface="Roboto Medium"/>
              </a:rPr>
              <a:t>USER ANALYTICS</a:t>
            </a:r>
            <a:endParaRPr sz="6400" b="0" i="0" u="none" strike="noStrike" cap="none" dirty="0">
              <a:solidFill>
                <a:schemeClr val="dk1"/>
              </a:solidFill>
              <a:latin typeface="Roboto Medium" panose="02000000000000000000" pitchFamily="2" charset="0"/>
              <a:ea typeface="Roboto Medium" panose="02000000000000000000" pitchFamily="2" charset="0"/>
              <a:cs typeface="Roboto Medium" panose="02000000000000000000" pitchFamily="2" charset="0"/>
              <a:sym typeface="Calibri"/>
            </a:endParaRPr>
          </a:p>
        </p:txBody>
      </p:sp>
      <p:sp>
        <p:nvSpPr>
          <p:cNvPr id="19" name="Google Shape;1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1ADE757-778A-514F-1B70-BEDA6649C1B9}"/>
              </a:ext>
            </a:extLst>
          </p:cNvPr>
          <p:cNvSpPr txBox="1"/>
          <p:nvPr/>
        </p:nvSpPr>
        <p:spPr>
          <a:xfrm>
            <a:off x="19778870" y="12700337"/>
            <a:ext cx="5943600" cy="1015663"/>
          </a:xfrm>
          <a:prstGeom prst="rect">
            <a:avLst/>
          </a:prstGeom>
          <a:noFill/>
        </p:spPr>
        <p:txBody>
          <a:bodyPr wrap="square" rtlCol="0">
            <a:spAutoFit/>
          </a:bodyPr>
          <a:lstStyle/>
          <a:p>
            <a:r>
              <a:rPr lang="en-US" sz="6000" dirty="0">
                <a:solidFill>
                  <a:schemeClr val="bg1"/>
                </a:solidFill>
                <a:latin typeface="French Script MT" panose="03020402040607040605" pitchFamily="66" charset="0"/>
              </a:rPr>
              <a:t>Shreya Gunjal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8242789" y="463787"/>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6020949" y="386382"/>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Hashtag Research</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2968"/>
            <a:ext cx="23138296" cy="1077218"/>
          </a:xfrm>
          <a:prstGeom prst="rect">
            <a:avLst/>
          </a:prstGeom>
          <a:noFill/>
        </p:spPr>
        <p:txBody>
          <a:bodyPr wrap="square" rtlCol="0">
            <a:spAutoFit/>
          </a:bodyPr>
          <a:lstStyle/>
          <a:p>
            <a:r>
              <a:rPr lang="en-US" sz="3200" dirty="0"/>
              <a:t>In order to get brand deals, the company needs insight on popular hashtags to better market a brand using the algorithm. For this, we used dataset on tags on photos and tag details to find the five most popular tags used:</a:t>
            </a:r>
            <a:endParaRPr lang="en-US" dirty="0"/>
          </a:p>
        </p:txBody>
      </p:sp>
      <p:pic>
        <p:nvPicPr>
          <p:cNvPr id="5" name="Picture 4">
            <a:extLst>
              <a:ext uri="{FF2B5EF4-FFF2-40B4-BE49-F238E27FC236}">
                <a16:creationId xmlns:a16="http://schemas.microsoft.com/office/drawing/2014/main" id="{CD912077-BAF8-DECB-7E31-C33C1693FCA1}"/>
              </a:ext>
            </a:extLst>
          </p:cNvPr>
          <p:cNvPicPr>
            <a:picLocks noChangeAspect="1"/>
          </p:cNvPicPr>
          <p:nvPr/>
        </p:nvPicPr>
        <p:blipFill>
          <a:blip r:embed="rId4"/>
          <a:stretch>
            <a:fillRect/>
          </a:stretch>
        </p:blipFill>
        <p:spPr>
          <a:xfrm>
            <a:off x="13799127" y="6517238"/>
            <a:ext cx="7720897" cy="3663367"/>
          </a:xfrm>
          <a:prstGeom prst="rect">
            <a:avLst/>
          </a:prstGeom>
        </p:spPr>
      </p:pic>
      <p:pic>
        <p:nvPicPr>
          <p:cNvPr id="8" name="Picture 7">
            <a:extLst>
              <a:ext uri="{FF2B5EF4-FFF2-40B4-BE49-F238E27FC236}">
                <a16:creationId xmlns:a16="http://schemas.microsoft.com/office/drawing/2014/main" id="{8910DDCC-DADF-AD98-258F-88710EABA76D}"/>
              </a:ext>
            </a:extLst>
          </p:cNvPr>
          <p:cNvPicPr>
            <a:picLocks noChangeAspect="1"/>
          </p:cNvPicPr>
          <p:nvPr/>
        </p:nvPicPr>
        <p:blipFill>
          <a:blip r:embed="rId5"/>
          <a:stretch>
            <a:fillRect/>
          </a:stretch>
        </p:blipFill>
        <p:spPr>
          <a:xfrm>
            <a:off x="1050097" y="3688427"/>
            <a:ext cx="12749030" cy="9320991"/>
          </a:xfrm>
          <a:prstGeom prst="rect">
            <a:avLst/>
          </a:prstGeom>
        </p:spPr>
      </p:pic>
    </p:spTree>
    <p:extLst>
      <p:ext uri="{BB962C8B-B14F-4D97-AF65-F5344CB8AC3E}">
        <p14:creationId xmlns:p14="http://schemas.microsoft.com/office/powerpoint/2010/main" val="26523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9"/>
        <p:cNvGrpSpPr/>
        <p:nvPr/>
      </p:nvGrpSpPr>
      <p:grpSpPr>
        <a:xfrm>
          <a:off x="0" y="0"/>
          <a:ext cx="0" cy="0"/>
          <a:chOff x="0" y="0"/>
          <a:chExt cx="0" cy="0"/>
        </a:xfrm>
      </p:grpSpPr>
      <p:pic>
        <p:nvPicPr>
          <p:cNvPr id="5122" name="Picture 2" descr="Eight characteristics of happy people - Thrive Global">
            <a:extLst>
              <a:ext uri="{FF2B5EF4-FFF2-40B4-BE49-F238E27FC236}">
                <a16:creationId xmlns:a16="http://schemas.microsoft.com/office/drawing/2014/main" id="{075A2DAC-E707-FE4A-A47D-6E5B311AF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044" y="6337799"/>
            <a:ext cx="3406674" cy="3511414"/>
          </a:xfrm>
          <a:prstGeom prst="ellipse">
            <a:avLst/>
          </a:prstGeom>
          <a:noFill/>
          <a:extLst>
            <a:ext uri="{909E8E84-426E-40DD-AFC4-6F175D3DCCD1}">
              <a14:hiddenFill xmlns:a14="http://schemas.microsoft.com/office/drawing/2010/main">
                <a:solidFill>
                  <a:srgbClr val="FFFFFF"/>
                </a:solidFill>
              </a14:hiddenFill>
            </a:ext>
          </a:extLst>
        </p:spPr>
      </p:pic>
      <p:sp>
        <p:nvSpPr>
          <p:cNvPr id="200" name="Google Shape;200;p5"/>
          <p:cNvSpPr/>
          <p:nvPr/>
        </p:nvSpPr>
        <p:spPr>
          <a:xfrm>
            <a:off x="22595679"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flipV="1">
            <a:off x="1259291" y="6319052"/>
            <a:ext cx="3502179" cy="3529794"/>
          </a:xfrm>
          <a:prstGeom prst="ellipse">
            <a:avLst/>
          </a:prstGeom>
          <a:noFill/>
          <a:ln w="5080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1862334" y="10091148"/>
            <a:ext cx="2271588" cy="84890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4453"/>
              <a:buFont typeface="Roboto"/>
              <a:buNone/>
            </a:pPr>
            <a:r>
              <a:rPr lang="en-US" sz="4453" b="0" i="0" u="none" strike="noStrike" cap="none" dirty="0">
                <a:solidFill>
                  <a:schemeClr val="tx1"/>
                </a:solidFill>
                <a:latin typeface="Roboto"/>
                <a:ea typeface="Roboto"/>
                <a:cs typeface="Roboto"/>
                <a:sym typeface="Roboto"/>
              </a:rPr>
              <a:t>#smile</a:t>
            </a:r>
            <a:endParaRPr sz="4453" b="0" i="0" u="none" strike="noStrike" cap="none" dirty="0">
              <a:solidFill>
                <a:schemeClr val="tx1"/>
              </a:solidFill>
              <a:latin typeface="Calibri"/>
              <a:ea typeface="Calibri"/>
              <a:cs typeface="Calibri"/>
              <a:sym typeface="Calibri"/>
            </a:endParaRPr>
          </a:p>
        </p:txBody>
      </p:sp>
      <p:sp>
        <p:nvSpPr>
          <p:cNvPr id="222" name="Google Shape;222;p5"/>
          <p:cNvSpPr/>
          <p:nvPr/>
        </p:nvSpPr>
        <p:spPr>
          <a:xfrm>
            <a:off x="6528170" y="10127120"/>
            <a:ext cx="2271588" cy="848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453"/>
              <a:buFont typeface="Roboto"/>
              <a:buNone/>
            </a:pPr>
            <a:r>
              <a:rPr lang="en-US" sz="4453" b="0" i="0" u="none" strike="noStrike" cap="none" dirty="0">
                <a:solidFill>
                  <a:srgbClr val="000000"/>
                </a:solidFill>
                <a:latin typeface="Roboto"/>
                <a:ea typeface="Roboto"/>
                <a:cs typeface="Roboto"/>
                <a:sym typeface="Roboto"/>
              </a:rPr>
              <a:t>#beach</a:t>
            </a:r>
            <a:endParaRPr sz="4453" b="0" i="0" u="none" strike="noStrike" cap="none" dirty="0">
              <a:solidFill>
                <a:schemeClr val="dk1"/>
              </a:solidFill>
              <a:latin typeface="Calibri"/>
              <a:ea typeface="Calibri"/>
              <a:cs typeface="Calibri"/>
              <a:sym typeface="Calibri"/>
            </a:endParaRPr>
          </a:p>
        </p:txBody>
      </p:sp>
      <p:sp>
        <p:nvSpPr>
          <p:cNvPr id="223" name="Google Shape;223;p5"/>
          <p:cNvSpPr/>
          <p:nvPr/>
        </p:nvSpPr>
        <p:spPr>
          <a:xfrm>
            <a:off x="11570746" y="10091148"/>
            <a:ext cx="1755403" cy="848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453"/>
              <a:buFont typeface="Roboto"/>
              <a:buNone/>
            </a:pPr>
            <a:r>
              <a:rPr lang="en-US" sz="4453" b="0" i="0" u="none" strike="noStrike" cap="none" dirty="0">
                <a:solidFill>
                  <a:srgbClr val="000000"/>
                </a:solidFill>
                <a:latin typeface="Roboto"/>
                <a:ea typeface="Roboto"/>
                <a:cs typeface="Roboto"/>
                <a:sym typeface="Roboto"/>
              </a:rPr>
              <a:t>#party</a:t>
            </a:r>
            <a:endParaRPr sz="4453" b="0" i="0" u="none" strike="noStrike" cap="none" dirty="0">
              <a:solidFill>
                <a:schemeClr val="dk1"/>
              </a:solidFill>
              <a:latin typeface="Calibri"/>
              <a:ea typeface="Calibri"/>
              <a:cs typeface="Calibri"/>
              <a:sym typeface="Calibri"/>
            </a:endParaRPr>
          </a:p>
        </p:txBody>
      </p:sp>
      <p:sp>
        <p:nvSpPr>
          <p:cNvPr id="224" name="Google Shape;224;p5"/>
          <p:cNvSpPr/>
          <p:nvPr/>
        </p:nvSpPr>
        <p:spPr>
          <a:xfrm>
            <a:off x="16100934" y="10087364"/>
            <a:ext cx="1763525" cy="84890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4453"/>
              <a:buFont typeface="Roboto"/>
              <a:buNone/>
            </a:pPr>
            <a:r>
              <a:rPr lang="en-US" sz="4453" b="0" i="0" u="none" strike="noStrike" cap="none" dirty="0">
                <a:solidFill>
                  <a:srgbClr val="000000"/>
                </a:solidFill>
                <a:latin typeface="Roboto"/>
                <a:ea typeface="Roboto"/>
                <a:cs typeface="Roboto"/>
                <a:sym typeface="Roboto"/>
              </a:rPr>
              <a:t>#fun</a:t>
            </a:r>
            <a:endParaRPr sz="4453" b="0" i="0" u="none" strike="noStrike" cap="none" dirty="0">
              <a:solidFill>
                <a:schemeClr val="dk1"/>
              </a:solidFill>
              <a:latin typeface="Calibri"/>
              <a:ea typeface="Calibri"/>
              <a:cs typeface="Calibri"/>
              <a:sym typeface="Calibri"/>
            </a:endParaRPr>
          </a:p>
        </p:txBody>
      </p:sp>
      <p:sp>
        <p:nvSpPr>
          <p:cNvPr id="225" name="Google Shape;225;p5"/>
          <p:cNvSpPr/>
          <p:nvPr/>
        </p:nvSpPr>
        <p:spPr>
          <a:xfrm>
            <a:off x="20216201" y="10087364"/>
            <a:ext cx="2379478" cy="84890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4453"/>
              <a:buFont typeface="Roboto"/>
              <a:buNone/>
            </a:pPr>
            <a:r>
              <a:rPr lang="en-US" sz="4453" b="0" i="0" u="none" strike="noStrike" cap="none" dirty="0">
                <a:solidFill>
                  <a:srgbClr val="000000"/>
                </a:solidFill>
                <a:latin typeface="Roboto"/>
                <a:ea typeface="Roboto"/>
                <a:cs typeface="Roboto"/>
                <a:sym typeface="Roboto"/>
              </a:rPr>
              <a:t>#concert</a:t>
            </a:r>
            <a:endParaRPr sz="4453" b="0" i="0" u="none" strike="noStrike" cap="none" dirty="0">
              <a:solidFill>
                <a:schemeClr val="dk1"/>
              </a:solidFill>
              <a:latin typeface="Calibri"/>
              <a:ea typeface="Calibri"/>
              <a:cs typeface="Calibri"/>
              <a:sym typeface="Calibri"/>
            </a:endParaRPr>
          </a:p>
        </p:txBody>
      </p:sp>
      <p:sp>
        <p:nvSpPr>
          <p:cNvPr id="227" name="Google Shape;227;p5"/>
          <p:cNvSpPr/>
          <p:nvPr/>
        </p:nvSpPr>
        <p:spPr>
          <a:xfrm>
            <a:off x="4376998" y="3322388"/>
            <a:ext cx="6834135" cy="1178152"/>
          </a:xfrm>
          <a:prstGeom prst="roundRect">
            <a:avLst>
              <a:gd name="adj" fmla="val 20179"/>
            </a:avLst>
          </a:prstGeom>
          <a:solidFill>
            <a:srgbClr val="1877F2"/>
          </a:solidFill>
          <a:ln>
            <a:noFill/>
          </a:ln>
          <a:effectLst>
            <a:outerShdw blurRad="235630" dist="117815" dir="5400000" algn="bl" rotWithShape="0">
              <a:srgbClr val="000000">
                <a:alpha val="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6658272" y="3644567"/>
            <a:ext cx="1797299" cy="70318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711"/>
              <a:buFont typeface="Roboto"/>
              <a:buNone/>
            </a:pPr>
            <a:r>
              <a:rPr lang="en-US" sz="3711" b="0" i="0" u="none" strike="noStrike" cap="none" dirty="0">
                <a:solidFill>
                  <a:srgbClr val="FFFFFF"/>
                </a:solidFill>
                <a:latin typeface="Roboto"/>
                <a:ea typeface="Roboto"/>
                <a:cs typeface="Roboto"/>
                <a:sym typeface="Roboto"/>
              </a:rPr>
              <a:t>Follow</a:t>
            </a:r>
            <a:endParaRPr sz="3711" b="0" i="0" u="none" strike="noStrike" cap="none" dirty="0">
              <a:solidFill>
                <a:schemeClr val="dk1"/>
              </a:solidFill>
              <a:latin typeface="Calibri"/>
              <a:ea typeface="Calibri"/>
              <a:cs typeface="Calibri"/>
              <a:sym typeface="Calibri"/>
            </a:endParaRPr>
          </a:p>
        </p:txBody>
      </p:sp>
      <p:sp>
        <p:nvSpPr>
          <p:cNvPr id="229" name="Google Shape;229;p5"/>
          <p:cNvSpPr/>
          <p:nvPr/>
        </p:nvSpPr>
        <p:spPr>
          <a:xfrm>
            <a:off x="20321914" y="3322388"/>
            <a:ext cx="1178299" cy="1178152"/>
          </a:xfrm>
          <a:prstGeom prst="roundRect">
            <a:avLst>
              <a:gd name="adj" fmla="val 20179"/>
            </a:avLst>
          </a:pr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2639405" y="3322388"/>
            <a:ext cx="6834135" cy="1178152"/>
          </a:xfrm>
          <a:prstGeom prst="roundRect">
            <a:avLst>
              <a:gd name="adj" fmla="val 20179"/>
            </a:avLst>
          </a:pr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4525987" y="3644566"/>
            <a:ext cx="2662956" cy="70318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3711"/>
              <a:buFont typeface="Roboto"/>
              <a:buNone/>
            </a:pPr>
            <a:r>
              <a:rPr lang="en-US" sz="3711" b="0" i="0" u="none" strike="noStrike" cap="none" dirty="0">
                <a:solidFill>
                  <a:srgbClr val="000000"/>
                </a:solidFill>
                <a:latin typeface="Roboto"/>
                <a:ea typeface="Roboto"/>
                <a:cs typeface="Roboto"/>
                <a:sym typeface="Roboto"/>
              </a:rPr>
              <a:t>Message</a:t>
            </a:r>
            <a:endParaRPr sz="3711" b="0" i="0" u="none" strike="noStrike" cap="none"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4B65EEC8-5310-6784-4F90-BD909D59C55F}"/>
              </a:ext>
            </a:extLst>
          </p:cNvPr>
          <p:cNvSpPr txBox="1"/>
          <p:nvPr/>
        </p:nvSpPr>
        <p:spPr>
          <a:xfrm>
            <a:off x="4886141" y="807102"/>
            <a:ext cx="15506528" cy="1862048"/>
          </a:xfrm>
          <a:prstGeom prst="rect">
            <a:avLst/>
          </a:prstGeom>
          <a:noFill/>
        </p:spPr>
        <p:txBody>
          <a:bodyPr wrap="square" rtlCol="0">
            <a:spAutoFit/>
          </a:bodyPr>
          <a:lstStyle/>
          <a:p>
            <a:r>
              <a:rPr lang="en-US" sz="11500" dirty="0">
                <a:solidFill>
                  <a:schemeClr val="bg1"/>
                </a:solidFill>
                <a:latin typeface="Lucida Calligraphy" panose="03010101010101010101" pitchFamily="66" charset="0"/>
              </a:rPr>
              <a:t>Popular Hashtags</a:t>
            </a:r>
          </a:p>
        </p:txBody>
      </p:sp>
      <p:pic>
        <p:nvPicPr>
          <p:cNvPr id="3" name="Google Shape;214;p5" descr="preencoded.png">
            <a:extLst>
              <a:ext uri="{FF2B5EF4-FFF2-40B4-BE49-F238E27FC236}">
                <a16:creationId xmlns:a16="http://schemas.microsoft.com/office/drawing/2014/main" id="{15836F16-EC9F-3178-1EE0-4F1FB9C74722}"/>
              </a:ext>
            </a:extLst>
          </p:cNvPr>
          <p:cNvPicPr preferRelativeResize="0"/>
          <p:nvPr/>
        </p:nvPicPr>
        <p:blipFill rotWithShape="1">
          <a:blip r:embed="rId4">
            <a:alphaModFix/>
          </a:blip>
          <a:srcRect/>
          <a:stretch/>
        </p:blipFill>
        <p:spPr>
          <a:xfrm>
            <a:off x="6339825" y="6337799"/>
            <a:ext cx="2733654" cy="2670255"/>
          </a:xfrm>
          <a:prstGeom prst="rect">
            <a:avLst/>
          </a:prstGeom>
          <a:noFill/>
          <a:ln>
            <a:noFill/>
          </a:ln>
        </p:spPr>
      </p:pic>
      <p:sp>
        <p:nvSpPr>
          <p:cNvPr id="8" name="AutoShape 4" descr="Dreamy beaches to visit in the Middle East | Time Out Abu Dhabi">
            <a:extLst>
              <a:ext uri="{FF2B5EF4-FFF2-40B4-BE49-F238E27FC236}">
                <a16:creationId xmlns:a16="http://schemas.microsoft.com/office/drawing/2014/main" id="{4629F863-50AF-70A4-1A78-AAFFE4B07EE5}"/>
              </a:ext>
            </a:extLst>
          </p:cNvPr>
          <p:cNvSpPr>
            <a:spLocks noChangeAspect="1" noChangeArrowheads="1"/>
          </p:cNvSpPr>
          <p:nvPr/>
        </p:nvSpPr>
        <p:spPr bwMode="auto">
          <a:xfrm>
            <a:off x="11265946"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descr="The 35 Best Beaches in the World | Let's Roam">
            <a:extLst>
              <a:ext uri="{FF2B5EF4-FFF2-40B4-BE49-F238E27FC236}">
                <a16:creationId xmlns:a16="http://schemas.microsoft.com/office/drawing/2014/main" id="{0470EF34-B988-13DA-1D57-DAD3AF6C6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61" y="6319052"/>
            <a:ext cx="3502179" cy="3529794"/>
          </a:xfrm>
          <a:prstGeom prst="ellipse">
            <a:avLst/>
          </a:prstGeom>
          <a:noFill/>
          <a:extLst>
            <a:ext uri="{909E8E84-426E-40DD-AFC4-6F175D3DCCD1}">
              <a14:hiddenFill xmlns:a14="http://schemas.microsoft.com/office/drawing/2010/main">
                <a:solidFill>
                  <a:srgbClr val="FFFFFF"/>
                </a:solidFill>
              </a14:hiddenFill>
            </a:ext>
          </a:extLst>
        </p:spPr>
      </p:pic>
      <p:sp>
        <p:nvSpPr>
          <p:cNvPr id="9" name="Google Shape;211;p5">
            <a:extLst>
              <a:ext uri="{FF2B5EF4-FFF2-40B4-BE49-F238E27FC236}">
                <a16:creationId xmlns:a16="http://schemas.microsoft.com/office/drawing/2014/main" id="{73A97115-306A-9882-91CD-29B6AFA11636}"/>
              </a:ext>
            </a:extLst>
          </p:cNvPr>
          <p:cNvSpPr/>
          <p:nvPr/>
        </p:nvSpPr>
        <p:spPr>
          <a:xfrm flipV="1">
            <a:off x="5912875" y="6274742"/>
            <a:ext cx="3502179" cy="3529794"/>
          </a:xfrm>
          <a:prstGeom prst="ellipse">
            <a:avLst/>
          </a:prstGeom>
          <a:noFill/>
          <a:ln w="5080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8" name="Picture 8" descr="6,018,000+ Party Pictures">
            <a:extLst>
              <a:ext uri="{FF2B5EF4-FFF2-40B4-BE49-F238E27FC236}">
                <a16:creationId xmlns:a16="http://schemas.microsoft.com/office/drawing/2014/main" id="{69DCD894-0C22-CE19-281F-A11E77A29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6459" y="6319052"/>
            <a:ext cx="3502179" cy="3529794"/>
          </a:xfrm>
          <a:prstGeom prst="ellipse">
            <a:avLst/>
          </a:prstGeom>
          <a:noFill/>
          <a:extLst>
            <a:ext uri="{909E8E84-426E-40DD-AFC4-6F175D3DCCD1}">
              <a14:hiddenFill xmlns:a14="http://schemas.microsoft.com/office/drawing/2010/main">
                <a:solidFill>
                  <a:srgbClr val="FFFFFF"/>
                </a:solidFill>
              </a14:hiddenFill>
            </a:ext>
          </a:extLst>
        </p:spPr>
      </p:pic>
      <p:sp>
        <p:nvSpPr>
          <p:cNvPr id="12" name="Google Shape;211;p5">
            <a:extLst>
              <a:ext uri="{FF2B5EF4-FFF2-40B4-BE49-F238E27FC236}">
                <a16:creationId xmlns:a16="http://schemas.microsoft.com/office/drawing/2014/main" id="{1660D7AA-2C4F-A149-6721-06EB6A66E6BB}"/>
              </a:ext>
            </a:extLst>
          </p:cNvPr>
          <p:cNvSpPr/>
          <p:nvPr/>
        </p:nvSpPr>
        <p:spPr>
          <a:xfrm flipV="1">
            <a:off x="10578318" y="6319052"/>
            <a:ext cx="3502179" cy="3529794"/>
          </a:xfrm>
          <a:prstGeom prst="ellipse">
            <a:avLst/>
          </a:prstGeom>
          <a:noFill/>
          <a:ln w="5080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30" name="Picture 10" descr="2,337,924 Summer Fun Stock Photos - Free &amp; Royalty-Free Stock Photos from  Dreamstime">
            <a:extLst>
              <a:ext uri="{FF2B5EF4-FFF2-40B4-BE49-F238E27FC236}">
                <a16:creationId xmlns:a16="http://schemas.microsoft.com/office/drawing/2014/main" id="{D72955E0-FFE0-B698-F703-81B592CA07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89216" y="6274742"/>
            <a:ext cx="3502179" cy="3529794"/>
          </a:xfrm>
          <a:prstGeom prst="ellipse">
            <a:avLst/>
          </a:prstGeom>
          <a:noFill/>
          <a:extLst>
            <a:ext uri="{909E8E84-426E-40DD-AFC4-6F175D3DCCD1}">
              <a14:hiddenFill xmlns:a14="http://schemas.microsoft.com/office/drawing/2010/main">
                <a:solidFill>
                  <a:srgbClr val="FFFFFF"/>
                </a:solidFill>
              </a14:hiddenFill>
            </a:ext>
          </a:extLst>
        </p:spPr>
      </p:pic>
      <p:sp>
        <p:nvSpPr>
          <p:cNvPr id="13" name="Google Shape;211;p5">
            <a:extLst>
              <a:ext uri="{FF2B5EF4-FFF2-40B4-BE49-F238E27FC236}">
                <a16:creationId xmlns:a16="http://schemas.microsoft.com/office/drawing/2014/main" id="{6E315CD8-5750-221C-4AE9-F5FE127028CD}"/>
              </a:ext>
            </a:extLst>
          </p:cNvPr>
          <p:cNvSpPr/>
          <p:nvPr/>
        </p:nvSpPr>
        <p:spPr>
          <a:xfrm flipV="1">
            <a:off x="15162654" y="6274742"/>
            <a:ext cx="3502179" cy="3529794"/>
          </a:xfrm>
          <a:prstGeom prst="ellipse">
            <a:avLst/>
          </a:prstGeom>
          <a:noFill/>
          <a:ln w="5080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34" name="Picture 14" descr="BTS (방탄소년단) PERMISSION TO DANCE ON STAGE - LA Highlights">
            <a:extLst>
              <a:ext uri="{FF2B5EF4-FFF2-40B4-BE49-F238E27FC236}">
                <a16:creationId xmlns:a16="http://schemas.microsoft.com/office/drawing/2014/main" id="{04FB34C3-CE74-1424-904F-F622F3ED72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58849" y="6274742"/>
            <a:ext cx="3502178" cy="3574104"/>
          </a:xfrm>
          <a:prstGeom prst="ellipse">
            <a:avLst/>
          </a:prstGeom>
          <a:noFill/>
          <a:extLst>
            <a:ext uri="{909E8E84-426E-40DD-AFC4-6F175D3DCCD1}">
              <a14:hiddenFill xmlns:a14="http://schemas.microsoft.com/office/drawing/2010/main">
                <a:solidFill>
                  <a:srgbClr val="FFFFFF"/>
                </a:solidFill>
              </a14:hiddenFill>
            </a:ext>
          </a:extLst>
        </p:spPr>
      </p:pic>
      <p:sp>
        <p:nvSpPr>
          <p:cNvPr id="14" name="Google Shape;211;p5">
            <a:extLst>
              <a:ext uri="{FF2B5EF4-FFF2-40B4-BE49-F238E27FC236}">
                <a16:creationId xmlns:a16="http://schemas.microsoft.com/office/drawing/2014/main" id="{5EC25B9B-B1D5-327B-91F4-2B5B656AF5AD}"/>
              </a:ext>
            </a:extLst>
          </p:cNvPr>
          <p:cNvSpPr/>
          <p:nvPr/>
        </p:nvSpPr>
        <p:spPr>
          <a:xfrm flipV="1">
            <a:off x="19773552" y="6296897"/>
            <a:ext cx="3502179" cy="3529794"/>
          </a:xfrm>
          <a:prstGeom prst="ellipse">
            <a:avLst/>
          </a:prstGeom>
          <a:noFill/>
          <a:ln w="5080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7613894" y="501352"/>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6020949" y="386382"/>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Ad Campaign Launch</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2968"/>
            <a:ext cx="23138296" cy="1077218"/>
          </a:xfrm>
          <a:prstGeom prst="rect">
            <a:avLst/>
          </a:prstGeom>
          <a:noFill/>
        </p:spPr>
        <p:txBody>
          <a:bodyPr wrap="square" rtlCol="0">
            <a:spAutoFit/>
          </a:bodyPr>
          <a:lstStyle/>
          <a:p>
            <a:r>
              <a:rPr lang="en-US" sz="3200" dirty="0"/>
              <a:t>The data on account creation dates gives an insight on what weekdays users are most engaged on the platform. This data can be used to better target ad campaigns towards active or non-active users:</a:t>
            </a:r>
          </a:p>
        </p:txBody>
      </p:sp>
      <p:pic>
        <p:nvPicPr>
          <p:cNvPr id="9" name="Picture 8">
            <a:extLst>
              <a:ext uri="{FF2B5EF4-FFF2-40B4-BE49-F238E27FC236}">
                <a16:creationId xmlns:a16="http://schemas.microsoft.com/office/drawing/2014/main" id="{88E87F99-04B4-B0DC-78CE-C6A1BFD1C340}"/>
              </a:ext>
            </a:extLst>
          </p:cNvPr>
          <p:cNvPicPr>
            <a:picLocks noChangeAspect="1"/>
          </p:cNvPicPr>
          <p:nvPr/>
        </p:nvPicPr>
        <p:blipFill>
          <a:blip r:embed="rId4"/>
          <a:stretch>
            <a:fillRect/>
          </a:stretch>
        </p:blipFill>
        <p:spPr>
          <a:xfrm>
            <a:off x="1913797" y="4160201"/>
            <a:ext cx="12089433" cy="6931869"/>
          </a:xfrm>
          <a:prstGeom prst="rect">
            <a:avLst/>
          </a:prstGeom>
        </p:spPr>
      </p:pic>
      <p:pic>
        <p:nvPicPr>
          <p:cNvPr id="11" name="Picture 10">
            <a:extLst>
              <a:ext uri="{FF2B5EF4-FFF2-40B4-BE49-F238E27FC236}">
                <a16:creationId xmlns:a16="http://schemas.microsoft.com/office/drawing/2014/main" id="{6C8DBC36-D529-48C8-8B94-58B55B3E9A6D}"/>
              </a:ext>
            </a:extLst>
          </p:cNvPr>
          <p:cNvPicPr>
            <a:picLocks noChangeAspect="1"/>
          </p:cNvPicPr>
          <p:nvPr/>
        </p:nvPicPr>
        <p:blipFill>
          <a:blip r:embed="rId5"/>
          <a:stretch>
            <a:fillRect/>
          </a:stretch>
        </p:blipFill>
        <p:spPr>
          <a:xfrm>
            <a:off x="14003230" y="5434275"/>
            <a:ext cx="7240677" cy="4383720"/>
          </a:xfrm>
          <a:prstGeom prst="rect">
            <a:avLst/>
          </a:prstGeom>
        </p:spPr>
      </p:pic>
    </p:spTree>
    <p:extLst>
      <p:ext uri="{BB962C8B-B14F-4D97-AF65-F5344CB8AC3E}">
        <p14:creationId xmlns:p14="http://schemas.microsoft.com/office/powerpoint/2010/main" val="134114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p2">
            <a:extLst>
              <a:ext uri="{FF2B5EF4-FFF2-40B4-BE49-F238E27FC236}">
                <a16:creationId xmlns:a16="http://schemas.microsoft.com/office/drawing/2014/main" id="{AA0DF5DA-33E7-C1DD-6BF4-F3C3B3803A81}"/>
              </a:ext>
            </a:extLst>
          </p:cNvPr>
          <p:cNvSpPr/>
          <p:nvPr/>
        </p:nvSpPr>
        <p:spPr>
          <a:xfrm>
            <a:off x="5542327" y="498909"/>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6600" b="1" dirty="0">
                <a:solidFill>
                  <a:schemeClr val="bg1"/>
                </a:solidFill>
                <a:latin typeface="Lucida Calligraphy" panose="03010101010101010101" pitchFamily="66" charset="0"/>
                <a:ea typeface="Roboto" panose="02000000000000000000" pitchFamily="2" charset="0"/>
                <a:cs typeface="Roboto" panose="02000000000000000000" pitchFamily="2" charset="0"/>
                <a:sym typeface="Calibri"/>
              </a:rPr>
              <a:t>Days with most accounts:</a:t>
            </a:r>
            <a:endParaRPr sz="6600" b="1" i="0" u="none" strike="noStrike" cap="none" dirty="0">
              <a:solidFill>
                <a:schemeClr val="bg1"/>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graphicFrame>
        <p:nvGraphicFramePr>
          <p:cNvPr id="8" name="Chart 7">
            <a:extLst>
              <a:ext uri="{FF2B5EF4-FFF2-40B4-BE49-F238E27FC236}">
                <a16:creationId xmlns:a16="http://schemas.microsoft.com/office/drawing/2014/main" id="{2575324D-468B-1A44-B6DA-964CA4A6B2DE}"/>
              </a:ext>
            </a:extLst>
          </p:cNvPr>
          <p:cNvGraphicFramePr/>
          <p:nvPr>
            <p:extLst>
              <p:ext uri="{D42A27DB-BD31-4B8C-83A1-F6EECF244321}">
                <p14:modId xmlns:p14="http://schemas.microsoft.com/office/powerpoint/2010/main" val="3425124296"/>
              </p:ext>
            </p:extLst>
          </p:nvPr>
        </p:nvGraphicFramePr>
        <p:xfrm>
          <a:off x="618871" y="2485131"/>
          <a:ext cx="14786781" cy="10838744"/>
        </p:xfrm>
        <a:graphic>
          <a:graphicData uri="http://schemas.openxmlformats.org/drawingml/2006/chart">
            <c:chart xmlns:c="http://schemas.openxmlformats.org/drawingml/2006/chart" xmlns:r="http://schemas.openxmlformats.org/officeDocument/2006/relationships" r:id="rId3"/>
          </a:graphicData>
        </a:graphic>
      </p:graphicFrame>
      <p:pic>
        <p:nvPicPr>
          <p:cNvPr id="10242" name="Picture 2" descr="75 Thursday Quotes to Motivate Your Morning and Day - Parade">
            <a:extLst>
              <a:ext uri="{FF2B5EF4-FFF2-40B4-BE49-F238E27FC236}">
                <a16:creationId xmlns:a16="http://schemas.microsoft.com/office/drawing/2014/main" id="{4156FBDC-3189-D69B-E79A-A76C77AF6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4817" y="2380073"/>
            <a:ext cx="5524431" cy="481585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ix out of ten of us experience the Sunday Scaries — here's what we can do  about it">
            <a:extLst>
              <a:ext uri="{FF2B5EF4-FFF2-40B4-BE49-F238E27FC236}">
                <a16:creationId xmlns:a16="http://schemas.microsoft.com/office/drawing/2014/main" id="{40E3D033-9BAD-45E7-1B7C-D46D52C3C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4817" y="8121255"/>
            <a:ext cx="5524432" cy="481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4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8437137" y="501352"/>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6020949" y="386382"/>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User Engagement</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2968"/>
            <a:ext cx="23138296" cy="1077218"/>
          </a:xfrm>
          <a:prstGeom prst="rect">
            <a:avLst/>
          </a:prstGeom>
          <a:noFill/>
        </p:spPr>
        <p:txBody>
          <a:bodyPr wrap="square" rtlCol="0">
            <a:spAutoFit/>
          </a:bodyPr>
          <a:lstStyle/>
          <a:p>
            <a:r>
              <a:rPr lang="en-US" sz="3200" dirty="0"/>
              <a:t>The following data on posts made per users gives an idea about user engagement on the platform. For reference, total no. of users as well as posts are also given:</a:t>
            </a:r>
          </a:p>
        </p:txBody>
      </p:sp>
      <p:pic>
        <p:nvPicPr>
          <p:cNvPr id="7" name="Picture 6">
            <a:extLst>
              <a:ext uri="{FF2B5EF4-FFF2-40B4-BE49-F238E27FC236}">
                <a16:creationId xmlns:a16="http://schemas.microsoft.com/office/drawing/2014/main" id="{E5A65BB2-026E-1E52-FC5D-645E2E5794BC}"/>
              </a:ext>
            </a:extLst>
          </p:cNvPr>
          <p:cNvPicPr>
            <a:picLocks noChangeAspect="1"/>
          </p:cNvPicPr>
          <p:nvPr/>
        </p:nvPicPr>
        <p:blipFill>
          <a:blip r:embed="rId4"/>
          <a:stretch>
            <a:fillRect/>
          </a:stretch>
        </p:blipFill>
        <p:spPr>
          <a:xfrm>
            <a:off x="15095732" y="6772232"/>
            <a:ext cx="5997637" cy="2273304"/>
          </a:xfrm>
          <a:prstGeom prst="rect">
            <a:avLst/>
          </a:prstGeom>
        </p:spPr>
      </p:pic>
      <p:pic>
        <p:nvPicPr>
          <p:cNvPr id="13" name="Picture 12">
            <a:extLst>
              <a:ext uri="{FF2B5EF4-FFF2-40B4-BE49-F238E27FC236}">
                <a16:creationId xmlns:a16="http://schemas.microsoft.com/office/drawing/2014/main" id="{1B2B4AAB-B470-DF0F-7688-4B91A2B2455C}"/>
              </a:ext>
            </a:extLst>
          </p:cNvPr>
          <p:cNvPicPr>
            <a:picLocks noChangeAspect="1"/>
          </p:cNvPicPr>
          <p:nvPr/>
        </p:nvPicPr>
        <p:blipFill>
          <a:blip r:embed="rId5"/>
          <a:stretch>
            <a:fillRect/>
          </a:stretch>
        </p:blipFill>
        <p:spPr>
          <a:xfrm>
            <a:off x="15095732" y="9045536"/>
            <a:ext cx="8428382" cy="3610591"/>
          </a:xfrm>
          <a:prstGeom prst="rect">
            <a:avLst/>
          </a:prstGeom>
        </p:spPr>
      </p:pic>
      <p:pic>
        <p:nvPicPr>
          <p:cNvPr id="23" name="Picture 22">
            <a:extLst>
              <a:ext uri="{FF2B5EF4-FFF2-40B4-BE49-F238E27FC236}">
                <a16:creationId xmlns:a16="http://schemas.microsoft.com/office/drawing/2014/main" id="{FA700650-2CF0-3EE1-FEDE-7F7DBAA9B758}"/>
              </a:ext>
            </a:extLst>
          </p:cNvPr>
          <p:cNvPicPr>
            <a:picLocks noChangeAspect="1"/>
          </p:cNvPicPr>
          <p:nvPr/>
        </p:nvPicPr>
        <p:blipFill>
          <a:blip r:embed="rId6"/>
          <a:stretch>
            <a:fillRect/>
          </a:stretch>
        </p:blipFill>
        <p:spPr>
          <a:xfrm>
            <a:off x="15095732" y="3846866"/>
            <a:ext cx="6123684" cy="2925366"/>
          </a:xfrm>
          <a:prstGeom prst="rect">
            <a:avLst/>
          </a:prstGeom>
        </p:spPr>
      </p:pic>
      <p:pic>
        <p:nvPicPr>
          <p:cNvPr id="27" name="Picture 26">
            <a:extLst>
              <a:ext uri="{FF2B5EF4-FFF2-40B4-BE49-F238E27FC236}">
                <a16:creationId xmlns:a16="http://schemas.microsoft.com/office/drawing/2014/main" id="{CEB62491-B19C-1BF8-0F6F-205C01AFF186}"/>
              </a:ext>
            </a:extLst>
          </p:cNvPr>
          <p:cNvPicPr>
            <a:picLocks noChangeAspect="1"/>
          </p:cNvPicPr>
          <p:nvPr/>
        </p:nvPicPr>
        <p:blipFill>
          <a:blip r:embed="rId7"/>
          <a:stretch>
            <a:fillRect/>
          </a:stretch>
        </p:blipFill>
        <p:spPr>
          <a:xfrm>
            <a:off x="1050097" y="3368359"/>
            <a:ext cx="13320936" cy="9612145"/>
          </a:xfrm>
          <a:prstGeom prst="rect">
            <a:avLst/>
          </a:prstGeom>
        </p:spPr>
      </p:pic>
    </p:spTree>
    <p:extLst>
      <p:ext uri="{BB962C8B-B14F-4D97-AF65-F5344CB8AC3E}">
        <p14:creationId xmlns:p14="http://schemas.microsoft.com/office/powerpoint/2010/main" val="21357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8"/>
        <p:cNvGrpSpPr/>
        <p:nvPr/>
      </p:nvGrpSpPr>
      <p:grpSpPr>
        <a:xfrm>
          <a:off x="0" y="0"/>
          <a:ext cx="0" cy="0"/>
          <a:chOff x="0" y="0"/>
          <a:chExt cx="0" cy="0"/>
        </a:xfrm>
      </p:grpSpPr>
      <p:pic>
        <p:nvPicPr>
          <p:cNvPr id="11268" name="Picture 4" descr="Shy No More: Tips for Empowered Dating | AuroraSana">
            <a:extLst>
              <a:ext uri="{FF2B5EF4-FFF2-40B4-BE49-F238E27FC236}">
                <a16:creationId xmlns:a16="http://schemas.microsoft.com/office/drawing/2014/main" id="{BC7CBE25-C4DF-6CBD-ECF8-713D0D3EB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875" y="9285046"/>
            <a:ext cx="8139300" cy="4430954"/>
          </a:xfrm>
          <a:prstGeom prst="rect">
            <a:avLst/>
          </a:prstGeom>
          <a:noFill/>
          <a:extLst>
            <a:ext uri="{909E8E84-426E-40DD-AFC4-6F175D3DCCD1}">
              <a14:hiddenFill xmlns:a14="http://schemas.microsoft.com/office/drawing/2010/main">
                <a:solidFill>
                  <a:srgbClr val="FFFFFF"/>
                </a:solidFill>
              </a14:hiddenFill>
            </a:ext>
          </a:extLst>
        </p:spPr>
      </p:pic>
      <p:sp>
        <p:nvSpPr>
          <p:cNvPr id="10" name="Thought Bubble: Cloud 9">
            <a:extLst>
              <a:ext uri="{FF2B5EF4-FFF2-40B4-BE49-F238E27FC236}">
                <a16:creationId xmlns:a16="http://schemas.microsoft.com/office/drawing/2014/main" id="{E38FC27C-D352-DF4C-D13F-09DF7BFA7F63}"/>
              </a:ext>
            </a:extLst>
          </p:cNvPr>
          <p:cNvSpPr/>
          <p:nvPr/>
        </p:nvSpPr>
        <p:spPr>
          <a:xfrm flipH="1">
            <a:off x="10975276" y="5344985"/>
            <a:ext cx="7698804" cy="42663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p2">
            <a:extLst>
              <a:ext uri="{FF2B5EF4-FFF2-40B4-BE49-F238E27FC236}">
                <a16:creationId xmlns:a16="http://schemas.microsoft.com/office/drawing/2014/main" id="{AA0DF5DA-33E7-C1DD-6BF4-F3C3B3803A81}"/>
              </a:ext>
            </a:extLst>
          </p:cNvPr>
          <p:cNvSpPr/>
          <p:nvPr/>
        </p:nvSpPr>
        <p:spPr>
          <a:xfrm>
            <a:off x="-2483979" y="271757"/>
            <a:ext cx="14115729" cy="1800227"/>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6600" b="1" i="0" u="none" strike="noStrike" cap="none" dirty="0">
                <a:solidFill>
                  <a:schemeClr val="bg1"/>
                </a:solidFill>
                <a:latin typeface="Lucida Calligraphy" panose="03010101010101010101" pitchFamily="66" charset="0"/>
                <a:ea typeface="Roboto" panose="02000000000000000000" pitchFamily="2" charset="0"/>
                <a:cs typeface="Roboto" panose="02000000000000000000" pitchFamily="2" charset="0"/>
                <a:sym typeface="Calibri"/>
              </a:rPr>
              <a:t>User Engagement</a:t>
            </a:r>
            <a:endParaRPr sz="6600" b="1" i="0" u="none" strike="noStrike" cap="none" dirty="0">
              <a:solidFill>
                <a:schemeClr val="bg1"/>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pic>
        <p:nvPicPr>
          <p:cNvPr id="11266" name="Picture 2" descr="National Selfie Day: Why is it observed and all you need to know - CNBC TV18">
            <a:extLst>
              <a:ext uri="{FF2B5EF4-FFF2-40B4-BE49-F238E27FC236}">
                <a16:creationId xmlns:a16="http://schemas.microsoft.com/office/drawing/2014/main" id="{DDAE2779-3123-0678-4E7C-01CEAE6F9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59" y="2705927"/>
            <a:ext cx="9390062" cy="10016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981B72-5E6A-7C05-5626-7B9D8AA9927A}"/>
              </a:ext>
            </a:extLst>
          </p:cNvPr>
          <p:cNvSpPr txBox="1"/>
          <p:nvPr/>
        </p:nvSpPr>
        <p:spPr>
          <a:xfrm>
            <a:off x="12085743" y="6324011"/>
            <a:ext cx="5477870" cy="2308324"/>
          </a:xfrm>
          <a:prstGeom prst="rect">
            <a:avLst/>
          </a:prstGeom>
          <a:noFill/>
        </p:spPr>
        <p:txBody>
          <a:bodyPr wrap="square">
            <a:spAutoFit/>
          </a:bodyPr>
          <a:lstStyle/>
          <a:p>
            <a:pPr algn="ctr"/>
            <a:r>
              <a:rPr lang="en-US" sz="3600" b="1"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rPr>
              <a:t>257posts/ 100 active users</a:t>
            </a:r>
          </a:p>
          <a:p>
            <a:pPr algn="ctr"/>
            <a:r>
              <a:rPr lang="en-US" sz="3600" b="1"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rPr>
              <a:t>=</a:t>
            </a:r>
          </a:p>
          <a:p>
            <a:pPr algn="ctr"/>
            <a:r>
              <a:rPr lang="en-US" sz="3600" b="1"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rPr>
              <a:t> 2.57 posts per user</a:t>
            </a:r>
            <a:endParaRPr lang="en-US" sz="1000" dirty="0"/>
          </a:p>
        </p:txBody>
      </p:sp>
      <p:sp>
        <p:nvSpPr>
          <p:cNvPr id="9" name="Speech Bubble: Oval 8">
            <a:extLst>
              <a:ext uri="{FF2B5EF4-FFF2-40B4-BE49-F238E27FC236}">
                <a16:creationId xmlns:a16="http://schemas.microsoft.com/office/drawing/2014/main" id="{2FE8DFDA-1FF3-DBC2-8F63-FF48CFE02D07}"/>
              </a:ext>
            </a:extLst>
          </p:cNvPr>
          <p:cNvSpPr/>
          <p:nvPr/>
        </p:nvSpPr>
        <p:spPr>
          <a:xfrm>
            <a:off x="8587666" y="-74507"/>
            <a:ext cx="8257614" cy="507322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5CFB07-D23E-3F07-16B0-7F5AE604D895}"/>
              </a:ext>
            </a:extLst>
          </p:cNvPr>
          <p:cNvSpPr/>
          <p:nvPr/>
        </p:nvSpPr>
        <p:spPr>
          <a:xfrm>
            <a:off x="9474287" y="552112"/>
            <a:ext cx="6484371" cy="3477875"/>
          </a:xfrm>
          <a:prstGeom prst="rect">
            <a:avLst/>
          </a:prstGeom>
          <a:noFill/>
        </p:spPr>
        <p:txBody>
          <a:bodyPr wrap="square" lIns="91440" tIns="45720" rIns="91440" bIns="45720">
            <a:spAutoFit/>
          </a:bodyPr>
          <a:lstStyle/>
          <a:p>
            <a:pPr algn="ctr"/>
            <a:r>
              <a:rPr lang="en-US" sz="4400" b="1"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rPr>
              <a:t>257posts/ 74 active users</a:t>
            </a:r>
          </a:p>
          <a:p>
            <a:pPr algn="ctr"/>
            <a:r>
              <a:rPr lang="en-US" sz="4400" b="1"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rPr>
              <a:t>=</a:t>
            </a:r>
          </a:p>
          <a:p>
            <a:pPr algn="ctr"/>
            <a:r>
              <a:rPr lang="en-US" sz="4400" b="1"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rPr>
              <a:t> 3.47 posts per active user</a:t>
            </a:r>
            <a:endParaRPr lang="en-US" sz="4400" b="1" cap="none" spc="0" dirty="0">
              <a:ln w="12700">
                <a:solidFill>
                  <a:schemeClr val="tx2">
                    <a:lumMod val="75000"/>
                  </a:schemeClr>
                </a:solidFill>
                <a:prstDash val="solid"/>
              </a:ln>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631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7341855" y="436599"/>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6092728" y="289181"/>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Bots and Fake Accounts</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7509"/>
            <a:ext cx="23138296" cy="2062103"/>
          </a:xfrm>
          <a:prstGeom prst="rect">
            <a:avLst/>
          </a:prstGeom>
          <a:noFill/>
        </p:spPr>
        <p:txBody>
          <a:bodyPr wrap="square" rtlCol="0">
            <a:spAutoFit/>
          </a:bodyPr>
          <a:lstStyle/>
          <a:p>
            <a:r>
              <a:rPr lang="en-US" sz="3200" dirty="0"/>
              <a:t>In order to make the platform more authentic and engage users, bots and fake accounts have been detected using dataset on likes and usernames and ids associated with those accounts. These users have liked every single photo available on the platform:</a:t>
            </a:r>
          </a:p>
          <a:p>
            <a:r>
              <a:rPr lang="en-US" sz="3200" dirty="0"/>
              <a:t> </a:t>
            </a:r>
          </a:p>
        </p:txBody>
      </p:sp>
      <p:pic>
        <p:nvPicPr>
          <p:cNvPr id="6" name="Picture 5">
            <a:extLst>
              <a:ext uri="{FF2B5EF4-FFF2-40B4-BE49-F238E27FC236}">
                <a16:creationId xmlns:a16="http://schemas.microsoft.com/office/drawing/2014/main" id="{3065634E-18A3-0AA3-C2CD-7AC7EABEBD39}"/>
              </a:ext>
            </a:extLst>
          </p:cNvPr>
          <p:cNvPicPr>
            <a:picLocks noChangeAspect="1"/>
          </p:cNvPicPr>
          <p:nvPr/>
        </p:nvPicPr>
        <p:blipFill>
          <a:blip r:embed="rId4"/>
          <a:stretch>
            <a:fillRect/>
          </a:stretch>
        </p:blipFill>
        <p:spPr>
          <a:xfrm>
            <a:off x="1468055" y="5251369"/>
            <a:ext cx="12372636" cy="5160322"/>
          </a:xfrm>
          <a:prstGeom prst="rect">
            <a:avLst/>
          </a:prstGeom>
        </p:spPr>
      </p:pic>
      <p:pic>
        <p:nvPicPr>
          <p:cNvPr id="9" name="Picture 8">
            <a:extLst>
              <a:ext uri="{FF2B5EF4-FFF2-40B4-BE49-F238E27FC236}">
                <a16:creationId xmlns:a16="http://schemas.microsoft.com/office/drawing/2014/main" id="{30D80DF3-392E-D141-B9E9-FD7E51B04943}"/>
              </a:ext>
            </a:extLst>
          </p:cNvPr>
          <p:cNvPicPr>
            <a:picLocks noChangeAspect="1"/>
          </p:cNvPicPr>
          <p:nvPr/>
        </p:nvPicPr>
        <p:blipFill rotWithShape="1">
          <a:blip r:embed="rId5"/>
          <a:srcRect r="8319"/>
          <a:stretch/>
        </p:blipFill>
        <p:spPr>
          <a:xfrm>
            <a:off x="13840691" y="4372153"/>
            <a:ext cx="7730836" cy="6918753"/>
          </a:xfrm>
          <a:prstGeom prst="rect">
            <a:avLst/>
          </a:prstGeom>
        </p:spPr>
      </p:pic>
    </p:spTree>
    <p:extLst>
      <p:ext uri="{BB962C8B-B14F-4D97-AF65-F5344CB8AC3E}">
        <p14:creationId xmlns:p14="http://schemas.microsoft.com/office/powerpoint/2010/main" val="668200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7"/>
        <p:cNvGrpSpPr/>
        <p:nvPr/>
      </p:nvGrpSpPr>
      <p:grpSpPr>
        <a:xfrm>
          <a:off x="0" y="0"/>
          <a:ext cx="0" cy="0"/>
          <a:chOff x="0" y="0"/>
          <a:chExt cx="0" cy="0"/>
        </a:xfrm>
      </p:grpSpPr>
      <p:sp>
        <p:nvSpPr>
          <p:cNvPr id="528" name="Google Shape;528;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3" name="Google Shape;543;p10" descr="preencoded.png"/>
          <p:cNvPicPr preferRelativeResize="0"/>
          <p:nvPr/>
        </p:nvPicPr>
        <p:blipFill rotWithShape="1">
          <a:blip r:embed="rId3">
            <a:alphaModFix/>
          </a:blip>
          <a:srcRect/>
          <a:stretch/>
        </p:blipFill>
        <p:spPr>
          <a:xfrm>
            <a:off x="9920705" y="8492235"/>
            <a:ext cx="571571" cy="571500"/>
          </a:xfrm>
          <a:prstGeom prst="rect">
            <a:avLst/>
          </a:prstGeom>
          <a:noFill/>
          <a:ln>
            <a:noFill/>
          </a:ln>
        </p:spPr>
      </p:pic>
      <p:pic>
        <p:nvPicPr>
          <p:cNvPr id="544" name="Google Shape;544;p10" descr="preencoded.png"/>
          <p:cNvPicPr preferRelativeResize="0"/>
          <p:nvPr/>
        </p:nvPicPr>
        <p:blipFill rotWithShape="1">
          <a:blip r:embed="rId4">
            <a:alphaModFix/>
          </a:blip>
          <a:srcRect/>
          <a:stretch/>
        </p:blipFill>
        <p:spPr>
          <a:xfrm>
            <a:off x="18177559" y="4320480"/>
            <a:ext cx="571571" cy="571500"/>
          </a:xfrm>
          <a:prstGeom prst="rect">
            <a:avLst/>
          </a:prstGeom>
          <a:noFill/>
          <a:ln>
            <a:noFill/>
          </a:ln>
        </p:spPr>
      </p:pic>
      <p:pic>
        <p:nvPicPr>
          <p:cNvPr id="545" name="Google Shape;545;p10" descr="preencoded.png"/>
          <p:cNvPicPr preferRelativeResize="0"/>
          <p:nvPr/>
        </p:nvPicPr>
        <p:blipFill rotWithShape="1">
          <a:blip r:embed="rId5">
            <a:alphaModFix/>
          </a:blip>
          <a:srcRect/>
          <a:stretch/>
        </p:blipFill>
        <p:spPr>
          <a:xfrm>
            <a:off x="18427622" y="4570512"/>
            <a:ext cx="71446" cy="71437"/>
          </a:xfrm>
          <a:prstGeom prst="rect">
            <a:avLst/>
          </a:prstGeom>
          <a:noFill/>
          <a:ln>
            <a:noFill/>
          </a:ln>
        </p:spPr>
      </p:pic>
      <p:pic>
        <p:nvPicPr>
          <p:cNvPr id="546" name="Google Shape;546;p10" descr="preencoded.png"/>
          <p:cNvPicPr preferRelativeResize="0"/>
          <p:nvPr/>
        </p:nvPicPr>
        <p:blipFill rotWithShape="1">
          <a:blip r:embed="rId6">
            <a:alphaModFix/>
          </a:blip>
          <a:srcRect/>
          <a:stretch/>
        </p:blipFill>
        <p:spPr>
          <a:xfrm>
            <a:off x="18284729" y="4570512"/>
            <a:ext cx="71446" cy="71437"/>
          </a:xfrm>
          <a:prstGeom prst="rect">
            <a:avLst/>
          </a:prstGeom>
          <a:noFill/>
          <a:ln>
            <a:noFill/>
          </a:ln>
        </p:spPr>
      </p:pic>
      <p:pic>
        <p:nvPicPr>
          <p:cNvPr id="547" name="Google Shape;547;p10" descr="preencoded.png"/>
          <p:cNvPicPr preferRelativeResize="0"/>
          <p:nvPr/>
        </p:nvPicPr>
        <p:blipFill rotWithShape="1">
          <a:blip r:embed="rId7">
            <a:alphaModFix/>
          </a:blip>
          <a:srcRect/>
          <a:stretch/>
        </p:blipFill>
        <p:spPr>
          <a:xfrm>
            <a:off x="18570515" y="4570512"/>
            <a:ext cx="71446" cy="71437"/>
          </a:xfrm>
          <a:prstGeom prst="rect">
            <a:avLst/>
          </a:prstGeom>
          <a:noFill/>
          <a:ln>
            <a:noFill/>
          </a:ln>
        </p:spPr>
      </p:pic>
      <p:pic>
        <p:nvPicPr>
          <p:cNvPr id="548" name="Google Shape;548;p10" descr="preencoded.png"/>
          <p:cNvPicPr preferRelativeResize="0"/>
          <p:nvPr/>
        </p:nvPicPr>
        <p:blipFill rotWithShape="1">
          <a:blip r:embed="rId8">
            <a:alphaModFix/>
          </a:blip>
          <a:srcRect/>
          <a:stretch/>
        </p:blipFill>
        <p:spPr>
          <a:xfrm>
            <a:off x="17415464" y="4415730"/>
            <a:ext cx="381048" cy="381000"/>
          </a:xfrm>
          <a:prstGeom prst="rect">
            <a:avLst/>
          </a:prstGeom>
          <a:noFill/>
          <a:ln>
            <a:noFill/>
          </a:ln>
        </p:spPr>
      </p:pic>
      <p:pic>
        <p:nvPicPr>
          <p:cNvPr id="549" name="Google Shape;549;p10" descr="preencoded.png"/>
          <p:cNvPicPr preferRelativeResize="0"/>
          <p:nvPr/>
        </p:nvPicPr>
        <p:blipFill rotWithShape="1">
          <a:blip r:embed="rId9">
            <a:alphaModFix/>
          </a:blip>
          <a:srcRect/>
          <a:stretch/>
        </p:blipFill>
        <p:spPr>
          <a:xfrm>
            <a:off x="17431347" y="4447294"/>
            <a:ext cx="349294" cy="317785"/>
          </a:xfrm>
          <a:prstGeom prst="rect">
            <a:avLst/>
          </a:prstGeom>
          <a:noFill/>
          <a:ln>
            <a:noFill/>
          </a:ln>
        </p:spPr>
      </p:pic>
      <p:pic>
        <p:nvPicPr>
          <p:cNvPr id="550" name="Google Shape;550;p10" descr="preencoded.png"/>
          <p:cNvPicPr preferRelativeResize="0"/>
          <p:nvPr/>
        </p:nvPicPr>
        <p:blipFill rotWithShape="1">
          <a:blip r:embed="rId4">
            <a:alphaModFix/>
          </a:blip>
          <a:srcRect/>
          <a:stretch/>
        </p:blipFill>
        <p:spPr>
          <a:xfrm>
            <a:off x="16462845" y="4320480"/>
            <a:ext cx="571571" cy="571500"/>
          </a:xfrm>
          <a:prstGeom prst="rect">
            <a:avLst/>
          </a:prstGeom>
          <a:noFill/>
          <a:ln>
            <a:noFill/>
          </a:ln>
        </p:spPr>
      </p:pic>
      <p:pic>
        <p:nvPicPr>
          <p:cNvPr id="551" name="Google Shape;551;p10" descr="preencoded.png"/>
          <p:cNvPicPr preferRelativeResize="0"/>
          <p:nvPr/>
        </p:nvPicPr>
        <p:blipFill rotWithShape="1">
          <a:blip r:embed="rId10">
            <a:alphaModFix/>
          </a:blip>
          <a:srcRect/>
          <a:stretch/>
        </p:blipFill>
        <p:spPr>
          <a:xfrm>
            <a:off x="16474753" y="4332449"/>
            <a:ext cx="547756" cy="547688"/>
          </a:xfrm>
          <a:prstGeom prst="rect">
            <a:avLst/>
          </a:prstGeom>
          <a:noFill/>
          <a:ln>
            <a:noFill/>
          </a:ln>
        </p:spPr>
      </p:pic>
      <p:sp>
        <p:nvSpPr>
          <p:cNvPr id="553" name="Google Shape;553;p10"/>
          <p:cNvSpPr/>
          <p:nvPr/>
        </p:nvSpPr>
        <p:spPr>
          <a:xfrm>
            <a:off x="10959708" y="8528747"/>
            <a:ext cx="2779266" cy="534988"/>
          </a:xfrm>
          <a:prstGeom prst="rect">
            <a:avLst/>
          </a:prstGeom>
          <a:noFill/>
          <a:ln>
            <a:noFill/>
          </a:ln>
        </p:spPr>
        <p:txBody>
          <a:bodyPr spcFirstLastPara="1" wrap="square" lIns="0" tIns="0" rIns="0" bIns="0" anchor="ctr" anchorCtr="0">
            <a:noAutofit/>
          </a:bodyPr>
          <a:lstStyle/>
          <a:p>
            <a:pPr marL="0" marR="0" lvl="0" indent="0" algn="l" rtl="0">
              <a:lnSpc>
                <a:spcPct val="128571"/>
              </a:lnSpc>
              <a:spcBef>
                <a:spcPts val="0"/>
              </a:spcBef>
              <a:spcAft>
                <a:spcPts val="0"/>
              </a:spcAft>
              <a:buClr>
                <a:srgbClr val="262626"/>
              </a:buClr>
              <a:buSzPts val="2625"/>
              <a:buFont typeface="Roboto Medium"/>
              <a:buNone/>
            </a:pPr>
            <a:r>
              <a:rPr lang="en-US" sz="2625" dirty="0" err="1">
                <a:solidFill>
                  <a:srgbClr val="262626"/>
                </a:solidFill>
                <a:latin typeface="Roboto" panose="02000000000000000000" pitchFamily="2" charset="0"/>
                <a:ea typeface="Roboto" panose="02000000000000000000" pitchFamily="2" charset="0"/>
                <a:cs typeface="Roboto" panose="02000000000000000000" pitchFamily="2" charset="0"/>
                <a:sym typeface="Roboto Medium"/>
              </a:rPr>
              <a:t>Nia_Haag</a:t>
            </a:r>
            <a:endParaRPr lang="en-US" sz="2625" dirty="0">
              <a:solidFill>
                <a:srgbClr val="262626"/>
              </a:solidFill>
              <a:latin typeface="Roboto" panose="02000000000000000000" pitchFamily="2" charset="0"/>
              <a:ea typeface="Roboto" panose="02000000000000000000" pitchFamily="2" charset="0"/>
              <a:cs typeface="Roboto" panose="02000000000000000000" pitchFamily="2" charset="0"/>
              <a:sym typeface="Roboto Medium"/>
            </a:endParaRPr>
          </a:p>
        </p:txBody>
      </p:sp>
      <p:sp>
        <p:nvSpPr>
          <p:cNvPr id="554" name="Google Shape;554;p10"/>
          <p:cNvSpPr/>
          <p:nvPr/>
        </p:nvSpPr>
        <p:spPr>
          <a:xfrm>
            <a:off x="10925747" y="8528747"/>
            <a:ext cx="4700400" cy="1406400"/>
          </a:xfrm>
          <a:prstGeom prst="rect">
            <a:avLst/>
          </a:prstGeom>
          <a:noFill/>
          <a:ln>
            <a:noFill/>
          </a:ln>
        </p:spPr>
        <p:txBody>
          <a:bodyPr spcFirstLastPara="1" wrap="square" lIns="0" tIns="0" rIns="0" bIns="0" anchor="ctr" anchorCtr="0">
            <a:noAutofit/>
          </a:bodyPr>
          <a:lstStyle/>
          <a:p>
            <a:pPr marL="0" marR="0" lvl="0" indent="0" algn="l" rtl="0">
              <a:lnSpc>
                <a:spcPct val="128571"/>
              </a:lnSpc>
              <a:spcBef>
                <a:spcPts val="0"/>
              </a:spcBef>
              <a:spcAft>
                <a:spcPts val="0"/>
              </a:spcAft>
              <a:buClr>
                <a:srgbClr val="262626"/>
              </a:buClr>
              <a:buSzPts val="2625"/>
              <a:buFont typeface="Roboto"/>
              <a:buNone/>
            </a:pPr>
            <a:r>
              <a:rPr lang="en-US" sz="2625" b="0" i="0" u="none" strike="noStrike" cap="none" dirty="0">
                <a:solidFill>
                  <a:srgbClr val="262626"/>
                </a:solidFill>
                <a:latin typeface="Roboto"/>
                <a:ea typeface="Roboto"/>
                <a:cs typeface="Roboto"/>
                <a:sym typeface="Roboto"/>
              </a:rPr>
              <a:t>Beep-beep </a:t>
            </a:r>
            <a:r>
              <a:rPr lang="en-US" sz="2625" b="0" i="0" u="none" strike="noStrike" cap="none" dirty="0" err="1">
                <a:solidFill>
                  <a:srgbClr val="262626"/>
                </a:solidFill>
                <a:latin typeface="Roboto"/>
                <a:ea typeface="Roboto"/>
                <a:cs typeface="Roboto"/>
                <a:sym typeface="Roboto"/>
              </a:rPr>
              <a:t>boop</a:t>
            </a:r>
            <a:r>
              <a:rPr lang="en-US" sz="2625" b="0" i="0" u="none" strike="noStrike" cap="none" dirty="0">
                <a:solidFill>
                  <a:srgbClr val="262626"/>
                </a:solidFill>
                <a:latin typeface="Roboto"/>
                <a:ea typeface="Roboto"/>
                <a:cs typeface="Roboto"/>
                <a:sym typeface="Roboto"/>
              </a:rPr>
              <a:t>!  </a:t>
            </a:r>
            <a:r>
              <a:rPr lang="en-US" sz="2625" b="0" i="0" u="none" strike="noStrike" cap="none" dirty="0">
                <a:solidFill>
                  <a:srgbClr val="00376B"/>
                </a:solidFill>
                <a:latin typeface="Roboto"/>
                <a:ea typeface="Roboto"/>
                <a:cs typeface="Roboto"/>
                <a:sym typeface="Roboto"/>
              </a:rPr>
              <a:t>#</a:t>
            </a:r>
            <a:r>
              <a:rPr lang="en-US" sz="2625" dirty="0">
                <a:solidFill>
                  <a:srgbClr val="00376B"/>
                </a:solidFill>
                <a:latin typeface="Roboto"/>
                <a:ea typeface="Roboto"/>
                <a:cs typeface="Roboto"/>
                <a:sym typeface="Roboto"/>
              </a:rPr>
              <a:t>reportbots</a:t>
            </a:r>
            <a:endParaRPr sz="2625" b="0" i="0" u="none" strike="noStrike" cap="none" dirty="0">
              <a:solidFill>
                <a:schemeClr val="dk1"/>
              </a:solidFill>
              <a:latin typeface="Calibri"/>
              <a:ea typeface="Calibri"/>
              <a:cs typeface="Calibri"/>
              <a:sym typeface="Calibri"/>
            </a:endParaRPr>
          </a:p>
        </p:txBody>
      </p:sp>
      <p:sp>
        <p:nvSpPr>
          <p:cNvPr id="556" name="Google Shape;556;p10"/>
          <p:cNvSpPr/>
          <p:nvPr/>
        </p:nvSpPr>
        <p:spPr>
          <a:xfrm>
            <a:off x="15635505" y="10563324"/>
            <a:ext cx="1065346" cy="468313"/>
          </a:xfrm>
          <a:prstGeom prst="rect">
            <a:avLst/>
          </a:prstGeom>
          <a:noFill/>
          <a:ln>
            <a:noFill/>
          </a:ln>
        </p:spPr>
        <p:txBody>
          <a:bodyPr spcFirstLastPara="1" wrap="square" lIns="0" tIns="0" rIns="0" bIns="0" anchor="ctr" anchorCtr="0">
            <a:noAutofit/>
          </a:bodyPr>
          <a:lstStyle/>
          <a:p>
            <a:pPr marL="0" marR="0" lvl="0" indent="0" algn="ctr" rtl="0">
              <a:lnSpc>
                <a:spcPct val="145419"/>
              </a:lnSpc>
              <a:spcBef>
                <a:spcPts val="0"/>
              </a:spcBef>
              <a:spcAft>
                <a:spcPts val="0"/>
              </a:spcAft>
              <a:buClr>
                <a:srgbClr val="8E8E8E"/>
              </a:buClr>
              <a:buSzPts val="2063"/>
              <a:buFont typeface="Roboto"/>
              <a:buNone/>
            </a:pPr>
            <a:r>
              <a:rPr lang="en-US" sz="2063" b="0" i="0" u="none" strike="noStrike" cap="none">
                <a:solidFill>
                  <a:srgbClr val="8E8E8E"/>
                </a:solidFill>
                <a:latin typeface="Roboto"/>
                <a:ea typeface="Roboto"/>
                <a:cs typeface="Roboto"/>
                <a:sym typeface="Roboto"/>
              </a:rPr>
              <a:t>5:00 AM</a:t>
            </a:r>
            <a:endParaRPr sz="2063" b="0" i="0" u="none" strike="noStrike" cap="none">
              <a:solidFill>
                <a:schemeClr val="dk1"/>
              </a:solidFill>
              <a:latin typeface="Calibri"/>
              <a:ea typeface="Calibri"/>
              <a:cs typeface="Calibri"/>
              <a:sym typeface="Calibri"/>
            </a:endParaRPr>
          </a:p>
        </p:txBody>
      </p:sp>
      <p:sp>
        <p:nvSpPr>
          <p:cNvPr id="557" name="Google Shape;557;p10"/>
          <p:cNvSpPr/>
          <p:nvPr/>
        </p:nvSpPr>
        <p:spPr>
          <a:xfrm>
            <a:off x="9889774" y="12168188"/>
            <a:ext cx="12931804" cy="1047750"/>
          </a:xfrm>
          <a:prstGeom prst="roundRect">
            <a:avLst>
              <a:gd name="adj" fmla="val 49745"/>
            </a:avLst>
          </a:prstGeom>
          <a:solidFill>
            <a:srgbClr val="FFFFFF"/>
          </a:solidFill>
          <a:ln w="25400"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8" name="Google Shape;558;p10" descr="preencoded.png"/>
          <p:cNvPicPr preferRelativeResize="0"/>
          <p:nvPr/>
        </p:nvPicPr>
        <p:blipFill rotWithShape="1">
          <a:blip r:embed="rId4">
            <a:alphaModFix/>
          </a:blip>
          <a:srcRect/>
          <a:stretch/>
        </p:blipFill>
        <p:spPr>
          <a:xfrm>
            <a:off x="10366083" y="12406313"/>
            <a:ext cx="571571" cy="571500"/>
          </a:xfrm>
          <a:prstGeom prst="rect">
            <a:avLst/>
          </a:prstGeom>
          <a:noFill/>
          <a:ln>
            <a:noFill/>
          </a:ln>
        </p:spPr>
      </p:pic>
      <p:pic>
        <p:nvPicPr>
          <p:cNvPr id="559" name="Google Shape;559;p10" descr="preencoded.png"/>
          <p:cNvPicPr preferRelativeResize="0"/>
          <p:nvPr/>
        </p:nvPicPr>
        <p:blipFill rotWithShape="1">
          <a:blip r:embed="rId11">
            <a:alphaModFix/>
          </a:blip>
          <a:srcRect/>
          <a:stretch/>
        </p:blipFill>
        <p:spPr>
          <a:xfrm>
            <a:off x="10377991" y="12418281"/>
            <a:ext cx="547756" cy="547688"/>
          </a:xfrm>
          <a:prstGeom prst="rect">
            <a:avLst/>
          </a:prstGeom>
          <a:noFill/>
          <a:ln>
            <a:noFill/>
          </a:ln>
        </p:spPr>
      </p:pic>
      <p:pic>
        <p:nvPicPr>
          <p:cNvPr id="560" name="Google Shape;560;p10" descr="preencoded.png"/>
          <p:cNvPicPr preferRelativeResize="0"/>
          <p:nvPr/>
        </p:nvPicPr>
        <p:blipFill rotWithShape="1">
          <a:blip r:embed="rId12">
            <a:alphaModFix/>
          </a:blip>
          <a:srcRect/>
          <a:stretch/>
        </p:blipFill>
        <p:spPr>
          <a:xfrm>
            <a:off x="11128178" y="12287250"/>
            <a:ext cx="9461095" cy="812800"/>
          </a:xfrm>
          <a:prstGeom prst="rect">
            <a:avLst/>
          </a:prstGeom>
          <a:noFill/>
          <a:ln>
            <a:noFill/>
          </a:ln>
        </p:spPr>
      </p:pic>
      <p:sp>
        <p:nvSpPr>
          <p:cNvPr id="561" name="Google Shape;561;p10"/>
          <p:cNvSpPr/>
          <p:nvPr/>
        </p:nvSpPr>
        <p:spPr>
          <a:xfrm>
            <a:off x="11342517" y="12422188"/>
            <a:ext cx="7227997" cy="589153"/>
          </a:xfrm>
          <a:prstGeom prst="rect">
            <a:avLst/>
          </a:prstGeom>
          <a:noFill/>
          <a:ln>
            <a:noFill/>
          </a:ln>
        </p:spPr>
        <p:txBody>
          <a:bodyPr spcFirstLastPara="1" wrap="square" lIns="0" tIns="0" rIns="0" bIns="0" anchor="ctr" anchorCtr="0">
            <a:noAutofit/>
          </a:bodyPr>
          <a:lstStyle/>
          <a:p>
            <a:pPr marL="0" marR="0" lvl="0" indent="0" algn="l" rtl="0">
              <a:lnSpc>
                <a:spcPct val="128571"/>
              </a:lnSpc>
              <a:spcBef>
                <a:spcPts val="0"/>
              </a:spcBef>
              <a:spcAft>
                <a:spcPts val="0"/>
              </a:spcAft>
              <a:buClr>
                <a:srgbClr val="262626"/>
              </a:buClr>
              <a:buSzPts val="2625"/>
              <a:buFont typeface="Roboto"/>
              <a:buNone/>
            </a:pPr>
            <a:r>
              <a:rPr lang="en-US" sz="2625" dirty="0">
                <a:solidFill>
                  <a:srgbClr val="262626"/>
                </a:solidFill>
                <a:latin typeface="Roboto"/>
                <a:ea typeface="Roboto"/>
                <a:cs typeface="Roboto"/>
                <a:sym typeface="Roboto"/>
              </a:rPr>
              <a:t>13 users are suspected to be bots</a:t>
            </a:r>
            <a:r>
              <a:rPr lang="en-US" sz="2625" b="0" i="0" u="none" strike="noStrike" cap="none" dirty="0">
                <a:solidFill>
                  <a:srgbClr val="262626"/>
                </a:solidFill>
                <a:latin typeface="Roboto"/>
                <a:ea typeface="Roboto"/>
                <a:cs typeface="Roboto"/>
                <a:sym typeface="Roboto"/>
              </a:rPr>
              <a:t>...</a:t>
            </a:r>
            <a:endParaRPr sz="2625" b="0" i="0" u="none" strike="noStrike" cap="none" dirty="0">
              <a:solidFill>
                <a:schemeClr val="dk1"/>
              </a:solidFill>
              <a:latin typeface="Calibri"/>
              <a:ea typeface="Calibri"/>
              <a:cs typeface="Calibri"/>
              <a:sym typeface="Calibri"/>
            </a:endParaRPr>
          </a:p>
        </p:txBody>
      </p:sp>
      <p:pic>
        <p:nvPicPr>
          <p:cNvPr id="562" name="Google Shape;562;p10" descr="preencoded.png"/>
          <p:cNvPicPr preferRelativeResize="0"/>
          <p:nvPr/>
        </p:nvPicPr>
        <p:blipFill rotWithShape="1">
          <a:blip r:embed="rId4">
            <a:alphaModFix/>
          </a:blip>
          <a:srcRect/>
          <a:stretch/>
        </p:blipFill>
        <p:spPr>
          <a:xfrm>
            <a:off x="20892524" y="12406313"/>
            <a:ext cx="571571" cy="571500"/>
          </a:xfrm>
          <a:prstGeom prst="rect">
            <a:avLst/>
          </a:prstGeom>
          <a:noFill/>
          <a:ln>
            <a:noFill/>
          </a:ln>
        </p:spPr>
      </p:pic>
      <p:pic>
        <p:nvPicPr>
          <p:cNvPr id="563" name="Google Shape;563;p10" descr="preencoded.png"/>
          <p:cNvPicPr preferRelativeResize="0"/>
          <p:nvPr/>
        </p:nvPicPr>
        <p:blipFill rotWithShape="1">
          <a:blip r:embed="rId13">
            <a:alphaModFix/>
          </a:blip>
          <a:srcRect/>
          <a:stretch/>
        </p:blipFill>
        <p:spPr>
          <a:xfrm>
            <a:off x="21011412" y="12525685"/>
            <a:ext cx="74163" cy="74154"/>
          </a:xfrm>
          <a:prstGeom prst="rect">
            <a:avLst/>
          </a:prstGeom>
          <a:noFill/>
          <a:ln>
            <a:noFill/>
          </a:ln>
        </p:spPr>
      </p:pic>
      <p:pic>
        <p:nvPicPr>
          <p:cNvPr id="564" name="Google Shape;564;p10" descr="preencoded.png"/>
          <p:cNvPicPr preferRelativeResize="0"/>
          <p:nvPr/>
        </p:nvPicPr>
        <p:blipFill rotWithShape="1">
          <a:blip r:embed="rId14">
            <a:alphaModFix/>
          </a:blip>
          <a:srcRect/>
          <a:stretch/>
        </p:blipFill>
        <p:spPr>
          <a:xfrm>
            <a:off x="20923316" y="12661392"/>
            <a:ext cx="509918" cy="204800"/>
          </a:xfrm>
          <a:prstGeom prst="rect">
            <a:avLst/>
          </a:prstGeom>
          <a:noFill/>
          <a:ln>
            <a:noFill/>
          </a:ln>
        </p:spPr>
      </p:pic>
      <p:pic>
        <p:nvPicPr>
          <p:cNvPr id="565" name="Google Shape;565;p10" descr="preencoded.png"/>
          <p:cNvPicPr preferRelativeResize="0"/>
          <p:nvPr/>
        </p:nvPicPr>
        <p:blipFill rotWithShape="1">
          <a:blip r:embed="rId15">
            <a:alphaModFix/>
          </a:blip>
          <a:srcRect/>
          <a:stretch/>
        </p:blipFill>
        <p:spPr>
          <a:xfrm>
            <a:off x="20916528" y="12430187"/>
            <a:ext cx="523751" cy="523726"/>
          </a:xfrm>
          <a:prstGeom prst="rect">
            <a:avLst/>
          </a:prstGeom>
          <a:noFill/>
          <a:ln>
            <a:noFill/>
          </a:ln>
        </p:spPr>
      </p:pic>
      <p:pic>
        <p:nvPicPr>
          <p:cNvPr id="566" name="Google Shape;566;p10" descr="preencoded.png"/>
          <p:cNvPicPr preferRelativeResize="0"/>
          <p:nvPr/>
        </p:nvPicPr>
        <p:blipFill rotWithShape="1">
          <a:blip r:embed="rId4">
            <a:alphaModFix/>
          </a:blip>
          <a:srcRect/>
          <a:stretch/>
        </p:blipFill>
        <p:spPr>
          <a:xfrm>
            <a:off x="21845143" y="12406313"/>
            <a:ext cx="571571" cy="571500"/>
          </a:xfrm>
          <a:prstGeom prst="rect">
            <a:avLst/>
          </a:prstGeom>
          <a:noFill/>
          <a:ln>
            <a:noFill/>
          </a:ln>
        </p:spPr>
      </p:pic>
      <p:pic>
        <p:nvPicPr>
          <p:cNvPr id="567" name="Google Shape;567;p10" descr="preencoded.png"/>
          <p:cNvPicPr preferRelativeResize="0"/>
          <p:nvPr/>
        </p:nvPicPr>
        <p:blipFill rotWithShape="1">
          <a:blip r:embed="rId16">
            <a:alphaModFix/>
          </a:blip>
          <a:srcRect/>
          <a:stretch/>
        </p:blipFill>
        <p:spPr>
          <a:xfrm>
            <a:off x="21856954" y="12451593"/>
            <a:ext cx="547951" cy="480901"/>
          </a:xfrm>
          <a:prstGeom prst="rect">
            <a:avLst/>
          </a:prstGeom>
          <a:noFill/>
          <a:ln>
            <a:noFill/>
          </a:ln>
        </p:spPr>
      </p:pic>
      <p:sp>
        <p:nvSpPr>
          <p:cNvPr id="570" name="Google Shape;570;p10"/>
          <p:cNvSpPr/>
          <p:nvPr/>
        </p:nvSpPr>
        <p:spPr>
          <a:xfrm>
            <a:off x="11064670" y="81280"/>
            <a:ext cx="2413302" cy="768032"/>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3000"/>
              <a:buFont typeface="Roboto Medium"/>
              <a:buNone/>
            </a:pPr>
            <a:endParaRPr sz="3000" b="0" i="0" u="none" strike="noStrike" cap="none" dirty="0">
              <a:solidFill>
                <a:schemeClr val="dk1"/>
              </a:solidFill>
              <a:latin typeface="Calibri"/>
              <a:ea typeface="Calibri"/>
              <a:cs typeface="Calibri"/>
              <a:sym typeface="Calibri"/>
            </a:endParaRPr>
          </a:p>
        </p:txBody>
      </p:sp>
      <p:sp>
        <p:nvSpPr>
          <p:cNvPr id="572" name="Google Shape;572;p10"/>
          <p:cNvSpPr/>
          <p:nvPr/>
        </p:nvSpPr>
        <p:spPr>
          <a:xfrm>
            <a:off x="19963720" y="250031"/>
            <a:ext cx="2857857" cy="9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10" descr="preencoded.png"/>
          <p:cNvPicPr preferRelativeResize="0"/>
          <p:nvPr/>
        </p:nvPicPr>
        <p:blipFill rotWithShape="1">
          <a:blip r:embed="rId4">
            <a:alphaModFix/>
          </a:blip>
          <a:srcRect/>
          <a:stretch/>
        </p:blipFill>
        <p:spPr>
          <a:xfrm>
            <a:off x="20154244" y="440531"/>
            <a:ext cx="571571" cy="571500"/>
          </a:xfrm>
          <a:prstGeom prst="rect">
            <a:avLst/>
          </a:prstGeom>
          <a:noFill/>
          <a:ln>
            <a:noFill/>
          </a:ln>
        </p:spPr>
      </p:pic>
      <p:pic>
        <p:nvPicPr>
          <p:cNvPr id="574" name="Google Shape;574;p10" descr="preencoded.png"/>
          <p:cNvPicPr preferRelativeResize="0"/>
          <p:nvPr/>
        </p:nvPicPr>
        <p:blipFill rotWithShape="1">
          <a:blip r:embed="rId17">
            <a:alphaModFix/>
          </a:blip>
          <a:srcRect/>
          <a:stretch/>
        </p:blipFill>
        <p:spPr>
          <a:xfrm>
            <a:off x="20176013" y="462173"/>
            <a:ext cx="523987" cy="523949"/>
          </a:xfrm>
          <a:prstGeom prst="rect">
            <a:avLst/>
          </a:prstGeom>
          <a:noFill/>
          <a:ln>
            <a:noFill/>
          </a:ln>
        </p:spPr>
      </p:pic>
      <p:pic>
        <p:nvPicPr>
          <p:cNvPr id="575" name="Google Shape;575;p10" descr="preencoded.png"/>
          <p:cNvPicPr preferRelativeResize="0"/>
          <p:nvPr/>
        </p:nvPicPr>
        <p:blipFill rotWithShape="1">
          <a:blip r:embed="rId4">
            <a:alphaModFix/>
          </a:blip>
          <a:srcRect/>
          <a:stretch/>
        </p:blipFill>
        <p:spPr>
          <a:xfrm>
            <a:off x="21106863" y="440531"/>
            <a:ext cx="571571" cy="571500"/>
          </a:xfrm>
          <a:prstGeom prst="rect">
            <a:avLst/>
          </a:prstGeom>
          <a:noFill/>
          <a:ln>
            <a:noFill/>
          </a:ln>
        </p:spPr>
      </p:pic>
      <p:pic>
        <p:nvPicPr>
          <p:cNvPr id="576" name="Google Shape;576;p10" descr="preencoded.png"/>
          <p:cNvPicPr preferRelativeResize="0"/>
          <p:nvPr/>
        </p:nvPicPr>
        <p:blipFill rotWithShape="1">
          <a:blip r:embed="rId18">
            <a:alphaModFix/>
          </a:blip>
          <a:srcRect/>
          <a:stretch/>
        </p:blipFill>
        <p:spPr>
          <a:xfrm>
            <a:off x="21106863" y="488156"/>
            <a:ext cx="452469" cy="476250"/>
          </a:xfrm>
          <a:prstGeom prst="rect">
            <a:avLst/>
          </a:prstGeom>
          <a:noFill/>
          <a:ln>
            <a:noFill/>
          </a:ln>
        </p:spPr>
      </p:pic>
      <p:pic>
        <p:nvPicPr>
          <p:cNvPr id="577" name="Google Shape;577;p10" descr="preencoded.png"/>
          <p:cNvPicPr preferRelativeResize="0"/>
          <p:nvPr/>
        </p:nvPicPr>
        <p:blipFill rotWithShape="1">
          <a:blip r:embed="rId19">
            <a:alphaModFix/>
          </a:blip>
          <a:srcRect/>
          <a:stretch/>
        </p:blipFill>
        <p:spPr>
          <a:xfrm>
            <a:off x="21511701" y="571562"/>
            <a:ext cx="166733" cy="309438"/>
          </a:xfrm>
          <a:prstGeom prst="rect">
            <a:avLst/>
          </a:prstGeom>
          <a:noFill/>
          <a:ln>
            <a:noFill/>
          </a:ln>
        </p:spPr>
      </p:pic>
      <p:pic>
        <p:nvPicPr>
          <p:cNvPr id="578" name="Google Shape;578;p10" descr="preencoded.png"/>
          <p:cNvPicPr preferRelativeResize="0"/>
          <p:nvPr/>
        </p:nvPicPr>
        <p:blipFill rotWithShape="1">
          <a:blip r:embed="rId4">
            <a:alphaModFix/>
          </a:blip>
          <a:srcRect/>
          <a:stretch/>
        </p:blipFill>
        <p:spPr>
          <a:xfrm>
            <a:off x="22059482" y="440531"/>
            <a:ext cx="571571" cy="571500"/>
          </a:xfrm>
          <a:prstGeom prst="rect">
            <a:avLst/>
          </a:prstGeom>
          <a:noFill/>
          <a:ln>
            <a:noFill/>
          </a:ln>
        </p:spPr>
      </p:pic>
      <p:pic>
        <p:nvPicPr>
          <p:cNvPr id="579" name="Google Shape;579;p10" descr="preencoded.png"/>
          <p:cNvPicPr preferRelativeResize="0"/>
          <p:nvPr/>
        </p:nvPicPr>
        <p:blipFill rotWithShape="1">
          <a:blip r:embed="rId20">
            <a:alphaModFix/>
          </a:blip>
          <a:srcRect/>
          <a:stretch/>
        </p:blipFill>
        <p:spPr>
          <a:xfrm>
            <a:off x="22071415" y="452549"/>
            <a:ext cx="547756" cy="547688"/>
          </a:xfrm>
          <a:prstGeom prst="rect">
            <a:avLst/>
          </a:prstGeom>
          <a:noFill/>
          <a:ln>
            <a:noFill/>
          </a:ln>
        </p:spPr>
      </p:pic>
      <p:pic>
        <p:nvPicPr>
          <p:cNvPr id="580" name="Google Shape;580;p10" descr="preencoded.png"/>
          <p:cNvPicPr preferRelativeResize="0"/>
          <p:nvPr/>
        </p:nvPicPr>
        <p:blipFill rotWithShape="1">
          <a:blip r:embed="rId21">
            <a:alphaModFix/>
          </a:blip>
          <a:srcRect/>
          <a:stretch/>
        </p:blipFill>
        <p:spPr>
          <a:xfrm>
            <a:off x="22311191" y="594345"/>
            <a:ext cx="59539" cy="59531"/>
          </a:xfrm>
          <a:prstGeom prst="rect">
            <a:avLst/>
          </a:prstGeom>
          <a:noFill/>
          <a:ln>
            <a:noFill/>
          </a:ln>
        </p:spPr>
      </p:pic>
      <p:pic>
        <p:nvPicPr>
          <p:cNvPr id="581" name="Google Shape;581;p10" descr="preencoded.png"/>
          <p:cNvPicPr preferRelativeResize="0"/>
          <p:nvPr/>
        </p:nvPicPr>
        <p:blipFill rotWithShape="1">
          <a:blip r:embed="rId22">
            <a:alphaModFix/>
          </a:blip>
          <a:srcRect/>
          <a:stretch/>
        </p:blipFill>
        <p:spPr>
          <a:xfrm>
            <a:off x="22287376" y="816223"/>
            <a:ext cx="115815" cy="47625"/>
          </a:xfrm>
          <a:prstGeom prst="rect">
            <a:avLst/>
          </a:prstGeom>
          <a:noFill/>
          <a:ln>
            <a:noFill/>
          </a:ln>
        </p:spPr>
      </p:pic>
      <p:pic>
        <p:nvPicPr>
          <p:cNvPr id="582" name="Google Shape;582;p10" descr="preencoded.png"/>
          <p:cNvPicPr preferRelativeResize="0"/>
          <p:nvPr/>
        </p:nvPicPr>
        <p:blipFill rotWithShape="1">
          <a:blip r:embed="rId23">
            <a:alphaModFix/>
          </a:blip>
          <a:srcRect/>
          <a:stretch/>
        </p:blipFill>
        <p:spPr>
          <a:xfrm>
            <a:off x="22287376" y="679834"/>
            <a:ext cx="81711" cy="184001"/>
          </a:xfrm>
          <a:prstGeom prst="rect">
            <a:avLst/>
          </a:prstGeom>
          <a:noFill/>
          <a:ln>
            <a:noFill/>
          </a:ln>
        </p:spPr>
      </p:pic>
      <p:pic>
        <p:nvPicPr>
          <p:cNvPr id="583" name="Google Shape;583;p10" descr="preencoded.png"/>
          <p:cNvPicPr preferRelativeResize="0"/>
          <p:nvPr/>
        </p:nvPicPr>
        <p:blipFill rotWithShape="1">
          <a:blip r:embed="rId24">
            <a:alphaModFix/>
          </a:blip>
          <a:srcRect/>
          <a:stretch/>
        </p:blipFill>
        <p:spPr>
          <a:xfrm>
            <a:off x="11033800" y="1754725"/>
            <a:ext cx="5038975" cy="6513988"/>
          </a:xfrm>
          <a:prstGeom prst="rect">
            <a:avLst/>
          </a:prstGeom>
          <a:noFill/>
          <a:ln>
            <a:noFill/>
          </a:ln>
        </p:spPr>
      </p:pic>
      <p:sp>
        <p:nvSpPr>
          <p:cNvPr id="2" name="Rectangle 1">
            <a:extLst>
              <a:ext uri="{FF2B5EF4-FFF2-40B4-BE49-F238E27FC236}">
                <a16:creationId xmlns:a16="http://schemas.microsoft.com/office/drawing/2014/main" id="{46C4AEF8-13C8-7A7D-9F1B-7834A11F373E}"/>
              </a:ext>
            </a:extLst>
          </p:cNvPr>
          <p:cNvSpPr/>
          <p:nvPr/>
        </p:nvSpPr>
        <p:spPr>
          <a:xfrm>
            <a:off x="0" y="-77787"/>
            <a:ext cx="9639690" cy="13692187"/>
          </a:xfrm>
          <a:prstGeom prst="rect">
            <a:avLst/>
          </a:prstGeom>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34;p2">
            <a:extLst>
              <a:ext uri="{FF2B5EF4-FFF2-40B4-BE49-F238E27FC236}">
                <a16:creationId xmlns:a16="http://schemas.microsoft.com/office/drawing/2014/main" id="{47ACF448-9EC0-4D78-45F8-65C9524C8B22}"/>
              </a:ext>
            </a:extLst>
          </p:cNvPr>
          <p:cNvSpPr/>
          <p:nvPr/>
        </p:nvSpPr>
        <p:spPr>
          <a:xfrm>
            <a:off x="1004984" y="250031"/>
            <a:ext cx="7086136" cy="3490058"/>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60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Bots and </a:t>
            </a:r>
          </a:p>
          <a:p>
            <a:pPr marL="0" marR="0" lvl="0" indent="0" algn="ctr" rtl="0">
              <a:lnSpc>
                <a:spcPct val="150000"/>
              </a:lnSpc>
              <a:spcBef>
                <a:spcPts val="0"/>
              </a:spcBef>
              <a:spcAft>
                <a:spcPts val="0"/>
              </a:spcAft>
              <a:buClr>
                <a:srgbClr val="262626"/>
              </a:buClr>
              <a:buSzPts val="2828"/>
              <a:buFont typeface="Roboto"/>
              <a:buNone/>
            </a:pPr>
            <a:r>
              <a:rPr lang="en-US" sz="60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Fake Accounts</a:t>
            </a:r>
          </a:p>
          <a:p>
            <a:pPr marL="0" marR="0" lvl="0" indent="0" algn="ctr" rtl="0">
              <a:lnSpc>
                <a:spcPct val="150000"/>
              </a:lnSpc>
              <a:spcBef>
                <a:spcPts val="0"/>
              </a:spcBef>
              <a:spcAft>
                <a:spcPts val="0"/>
              </a:spcAft>
              <a:buClr>
                <a:srgbClr val="262626"/>
              </a:buClr>
              <a:buSzPts val="2828"/>
              <a:buFont typeface="Roboto"/>
              <a:buNone/>
            </a:pPr>
            <a:endParaRPr sz="72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pic>
        <p:nvPicPr>
          <p:cNvPr id="9218" name="Picture 2" descr="Winner Stock Photos, Images and Backgrounds for Free Download">
            <a:extLst>
              <a:ext uri="{FF2B5EF4-FFF2-40B4-BE49-F238E27FC236}">
                <a16:creationId xmlns:a16="http://schemas.microsoft.com/office/drawing/2014/main" id="{7C67DCAF-B220-BBD7-9F72-7790F4B3153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80547" y="1801814"/>
            <a:ext cx="4992228" cy="64072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to Protect Your App from Twitter Spam Bots | SMSCountry">
            <a:extLst>
              <a:ext uri="{FF2B5EF4-FFF2-40B4-BE49-F238E27FC236}">
                <a16:creationId xmlns:a16="http://schemas.microsoft.com/office/drawing/2014/main" id="{6C389CF9-5FA0-BC8B-6718-979815DE26F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113294" y="1730693"/>
            <a:ext cx="5013066" cy="65213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669A576D-F918-1064-41B5-42C27A71EEE8}"/>
              </a:ext>
            </a:extLst>
          </p:cNvPr>
          <p:cNvGraphicFramePr>
            <a:graphicFrameLocks noGrp="1"/>
          </p:cNvGraphicFramePr>
          <p:nvPr>
            <p:extLst>
              <p:ext uri="{D42A27DB-BD31-4B8C-83A1-F6EECF244321}">
                <p14:modId xmlns:p14="http://schemas.microsoft.com/office/powerpoint/2010/main" val="3027117771"/>
              </p:ext>
            </p:extLst>
          </p:nvPr>
        </p:nvGraphicFramePr>
        <p:xfrm>
          <a:off x="1547768" y="3027680"/>
          <a:ext cx="7086136" cy="9983661"/>
        </p:xfrm>
        <a:graphic>
          <a:graphicData uri="http://schemas.openxmlformats.org/drawingml/2006/table">
            <a:tbl>
              <a:tblPr>
                <a:tableStyleId>{37CE84F3-28C3-443E-9E96-99CF82512B78}</a:tableStyleId>
              </a:tblPr>
              <a:tblGrid>
                <a:gridCol w="2298207">
                  <a:extLst>
                    <a:ext uri="{9D8B030D-6E8A-4147-A177-3AD203B41FA5}">
                      <a16:colId xmlns:a16="http://schemas.microsoft.com/office/drawing/2014/main" val="2891315428"/>
                    </a:ext>
                  </a:extLst>
                </a:gridCol>
                <a:gridCol w="4787929">
                  <a:extLst>
                    <a:ext uri="{9D8B030D-6E8A-4147-A177-3AD203B41FA5}">
                      <a16:colId xmlns:a16="http://schemas.microsoft.com/office/drawing/2014/main" val="3020097057"/>
                    </a:ext>
                  </a:extLst>
                </a:gridCol>
              </a:tblGrid>
              <a:tr h="688122">
                <a:tc>
                  <a:txBody>
                    <a:bodyPr/>
                    <a:lstStyle/>
                    <a:p>
                      <a:pPr algn="ctr" fontAlgn="b"/>
                      <a:r>
                        <a:rPr lang="en-US" sz="4000" b="0" u="none" strike="noStrike" dirty="0">
                          <a:solidFill>
                            <a:srgbClr val="000000"/>
                          </a:solidFill>
                          <a:effectLst/>
                        </a:rPr>
                        <a:t>ID</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a:solidFill>
                            <a:srgbClr val="000000"/>
                          </a:solidFill>
                          <a:effectLst/>
                        </a:rPr>
                        <a:t>USERNAME</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2808678036"/>
                  </a:ext>
                </a:extLst>
              </a:tr>
              <a:tr h="688122">
                <a:tc>
                  <a:txBody>
                    <a:bodyPr/>
                    <a:lstStyle/>
                    <a:p>
                      <a:pPr algn="ctr" fontAlgn="b"/>
                      <a:r>
                        <a:rPr lang="en-US" sz="4000" b="0" u="none" strike="noStrike">
                          <a:solidFill>
                            <a:srgbClr val="000000"/>
                          </a:solidFill>
                          <a:effectLst/>
                        </a:rPr>
                        <a:t>5</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err="1">
                          <a:solidFill>
                            <a:srgbClr val="000000"/>
                          </a:solidFill>
                          <a:effectLst/>
                        </a:rPr>
                        <a:t>Aniya_Hackett</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2450070922"/>
                  </a:ext>
                </a:extLst>
              </a:tr>
              <a:tr h="688122">
                <a:tc>
                  <a:txBody>
                    <a:bodyPr/>
                    <a:lstStyle/>
                    <a:p>
                      <a:pPr algn="ctr" fontAlgn="b"/>
                      <a:r>
                        <a:rPr lang="en-US" sz="4000" b="0" u="none" strike="noStrike">
                          <a:solidFill>
                            <a:srgbClr val="000000"/>
                          </a:solidFill>
                          <a:effectLst/>
                        </a:rPr>
                        <a:t>14</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Jaclyn81</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658260050"/>
                  </a:ext>
                </a:extLst>
              </a:tr>
              <a:tr h="688122">
                <a:tc>
                  <a:txBody>
                    <a:bodyPr/>
                    <a:lstStyle/>
                    <a:p>
                      <a:pPr algn="ctr" fontAlgn="b"/>
                      <a:r>
                        <a:rPr lang="en-US" sz="4000" b="0" u="none" strike="noStrike">
                          <a:solidFill>
                            <a:srgbClr val="000000"/>
                          </a:solidFill>
                          <a:effectLst/>
                        </a:rPr>
                        <a:t>21</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Rocio33</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1058897155"/>
                  </a:ext>
                </a:extLst>
              </a:tr>
              <a:tr h="1038075">
                <a:tc>
                  <a:txBody>
                    <a:bodyPr/>
                    <a:lstStyle/>
                    <a:p>
                      <a:pPr algn="ctr" fontAlgn="b"/>
                      <a:r>
                        <a:rPr lang="en-US" sz="4000" b="0" u="none" strike="noStrike">
                          <a:solidFill>
                            <a:srgbClr val="000000"/>
                          </a:solidFill>
                          <a:effectLst/>
                        </a:rPr>
                        <a:t>24</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err="1">
                          <a:solidFill>
                            <a:srgbClr val="000000"/>
                          </a:solidFill>
                          <a:effectLst/>
                        </a:rPr>
                        <a:t>Maxwell.Halvorson</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1005766111"/>
                  </a:ext>
                </a:extLst>
              </a:tr>
              <a:tr h="688122">
                <a:tc>
                  <a:txBody>
                    <a:bodyPr/>
                    <a:lstStyle/>
                    <a:p>
                      <a:pPr algn="ctr" fontAlgn="b"/>
                      <a:r>
                        <a:rPr lang="en-US" sz="4000" b="0" u="none" strike="noStrike">
                          <a:solidFill>
                            <a:srgbClr val="000000"/>
                          </a:solidFill>
                          <a:effectLst/>
                        </a:rPr>
                        <a:t>36</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Ollie_Ledner37</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3256843895"/>
                  </a:ext>
                </a:extLst>
              </a:tr>
              <a:tr h="688122">
                <a:tc>
                  <a:txBody>
                    <a:bodyPr/>
                    <a:lstStyle/>
                    <a:p>
                      <a:pPr algn="ctr" fontAlgn="b"/>
                      <a:r>
                        <a:rPr lang="en-US" sz="4000" b="0" u="none" strike="noStrike">
                          <a:solidFill>
                            <a:srgbClr val="000000"/>
                          </a:solidFill>
                          <a:effectLst/>
                        </a:rPr>
                        <a:t>41</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Mckenna17</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400656311"/>
                  </a:ext>
                </a:extLst>
              </a:tr>
              <a:tr h="688122">
                <a:tc>
                  <a:txBody>
                    <a:bodyPr/>
                    <a:lstStyle/>
                    <a:p>
                      <a:pPr algn="ctr" fontAlgn="b"/>
                      <a:r>
                        <a:rPr lang="en-US" sz="4000" b="0" u="none" strike="noStrike">
                          <a:solidFill>
                            <a:srgbClr val="000000"/>
                          </a:solidFill>
                          <a:effectLst/>
                        </a:rPr>
                        <a:t>54</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Duane60</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3014367729"/>
                  </a:ext>
                </a:extLst>
              </a:tr>
              <a:tr h="688122">
                <a:tc>
                  <a:txBody>
                    <a:bodyPr/>
                    <a:lstStyle/>
                    <a:p>
                      <a:pPr algn="ctr" fontAlgn="b"/>
                      <a:r>
                        <a:rPr lang="en-US" sz="4000" b="0" u="none" strike="noStrike">
                          <a:solidFill>
                            <a:srgbClr val="000000"/>
                          </a:solidFill>
                          <a:effectLst/>
                        </a:rPr>
                        <a:t>57</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err="1">
                          <a:solidFill>
                            <a:srgbClr val="000000"/>
                          </a:solidFill>
                          <a:effectLst/>
                        </a:rPr>
                        <a:t>Julien_Schmidt</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540196136"/>
                  </a:ext>
                </a:extLst>
              </a:tr>
              <a:tr h="688122">
                <a:tc>
                  <a:txBody>
                    <a:bodyPr/>
                    <a:lstStyle/>
                    <a:p>
                      <a:pPr algn="ctr" fontAlgn="b"/>
                      <a:r>
                        <a:rPr lang="en-US" sz="4000" b="0" u="none" strike="noStrike">
                          <a:solidFill>
                            <a:srgbClr val="000000"/>
                          </a:solidFill>
                          <a:effectLst/>
                        </a:rPr>
                        <a:t>66</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Mike.Auer39</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4261304427"/>
                  </a:ext>
                </a:extLst>
              </a:tr>
              <a:tr h="688122">
                <a:tc>
                  <a:txBody>
                    <a:bodyPr/>
                    <a:lstStyle/>
                    <a:p>
                      <a:pPr algn="ctr" fontAlgn="b"/>
                      <a:r>
                        <a:rPr lang="en-US" sz="4000" b="0" u="none" strike="noStrike">
                          <a:solidFill>
                            <a:srgbClr val="000000"/>
                          </a:solidFill>
                          <a:effectLst/>
                        </a:rPr>
                        <a:t>71</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err="1">
                          <a:solidFill>
                            <a:srgbClr val="000000"/>
                          </a:solidFill>
                          <a:effectLst/>
                        </a:rPr>
                        <a:t>Nia_Haag</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2702334276"/>
                  </a:ext>
                </a:extLst>
              </a:tr>
              <a:tr h="688122">
                <a:tc>
                  <a:txBody>
                    <a:bodyPr/>
                    <a:lstStyle/>
                    <a:p>
                      <a:pPr algn="ctr" fontAlgn="b"/>
                      <a:r>
                        <a:rPr lang="en-US" sz="4000" b="0" u="none" strike="noStrike">
                          <a:solidFill>
                            <a:srgbClr val="000000"/>
                          </a:solidFill>
                          <a:effectLst/>
                        </a:rPr>
                        <a:t>75</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Leslie67</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2490100034"/>
                  </a:ext>
                </a:extLst>
              </a:tr>
              <a:tr h="688122">
                <a:tc>
                  <a:txBody>
                    <a:bodyPr/>
                    <a:lstStyle/>
                    <a:p>
                      <a:pPr algn="ctr" fontAlgn="b"/>
                      <a:r>
                        <a:rPr lang="en-US" sz="4000" b="0" u="none" strike="noStrike">
                          <a:solidFill>
                            <a:srgbClr val="000000"/>
                          </a:solidFill>
                          <a:effectLst/>
                        </a:rPr>
                        <a:t>76</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Janelle.Nikolaus81</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184990382"/>
                  </a:ext>
                </a:extLst>
              </a:tr>
              <a:tr h="688122">
                <a:tc>
                  <a:txBody>
                    <a:bodyPr/>
                    <a:lstStyle/>
                    <a:p>
                      <a:pPr algn="ctr" fontAlgn="b"/>
                      <a:r>
                        <a:rPr lang="en-US" sz="4000" b="0" u="none" strike="noStrike">
                          <a:solidFill>
                            <a:srgbClr val="000000"/>
                          </a:solidFill>
                          <a:effectLst/>
                        </a:rPr>
                        <a:t>91</a:t>
                      </a:r>
                      <a:endParaRPr lang="en-US" sz="4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tc>
                  <a:txBody>
                    <a:bodyPr/>
                    <a:lstStyle/>
                    <a:p>
                      <a:pPr algn="ctr" fontAlgn="b"/>
                      <a:r>
                        <a:rPr lang="en-US" sz="4000" b="0" u="none" strike="noStrike" dirty="0">
                          <a:solidFill>
                            <a:srgbClr val="000000"/>
                          </a:solidFill>
                          <a:effectLst/>
                        </a:rPr>
                        <a:t>Bethany20</a:t>
                      </a:r>
                      <a:endParaRPr lang="en-US" sz="4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7620" marR="7620" marT="7620" marB="0" anchor="b"/>
                </a:tc>
                <a:extLst>
                  <a:ext uri="{0D108BD9-81ED-4DB2-BD59-A6C34878D82A}">
                    <a16:rowId xmlns:a16="http://schemas.microsoft.com/office/drawing/2014/main" val="3916566027"/>
                  </a:ext>
                </a:extLst>
              </a:tr>
            </a:tbl>
          </a:graphicData>
        </a:graphic>
      </p:graphicFrame>
    </p:spTree>
    <p:extLst>
      <p:ext uri="{BB962C8B-B14F-4D97-AF65-F5344CB8AC3E}">
        <p14:creationId xmlns:p14="http://schemas.microsoft.com/office/powerpoint/2010/main" val="1285587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sp>
        <p:nvSpPr>
          <p:cNvPr id="10" name="Rectangle 9">
            <a:extLst>
              <a:ext uri="{FF2B5EF4-FFF2-40B4-BE49-F238E27FC236}">
                <a16:creationId xmlns:a16="http://schemas.microsoft.com/office/drawing/2014/main" id="{DBB3CDE2-B413-3CCA-6979-2E35A95F2518}"/>
              </a:ext>
            </a:extLst>
          </p:cNvPr>
          <p:cNvSpPr/>
          <p:nvPr/>
        </p:nvSpPr>
        <p:spPr>
          <a:xfrm>
            <a:off x="0" y="0"/>
            <a:ext cx="9550454" cy="13712211"/>
          </a:xfrm>
          <a:prstGeom prst="rect">
            <a:avLst/>
          </a:prstGeom>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to Download, Install and Configure MySQL Workbench on Windows Step by  Step | by Co-Learner | Co-Learning Lounge | Medium">
            <a:extLst>
              <a:ext uri="{FF2B5EF4-FFF2-40B4-BE49-F238E27FC236}">
                <a16:creationId xmlns:a16="http://schemas.microsoft.com/office/drawing/2014/main" id="{7D760B97-B036-E325-997F-0FD95C46E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8835" y="1717809"/>
            <a:ext cx="12192000" cy="11994402"/>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6" descr="preencoded.png"/>
          <p:cNvPicPr preferRelativeResize="0"/>
          <p:nvPr/>
        </p:nvPicPr>
        <p:blipFill rotWithShape="1">
          <a:blip r:embed="rId4">
            <a:alphaModFix/>
          </a:blip>
          <a:srcRect/>
          <a:stretch/>
        </p:blipFill>
        <p:spPr>
          <a:xfrm>
            <a:off x="20190318" y="712812"/>
            <a:ext cx="256178" cy="256146"/>
          </a:xfrm>
          <a:prstGeom prst="rect">
            <a:avLst/>
          </a:prstGeom>
          <a:noFill/>
          <a:ln>
            <a:noFill/>
          </a:ln>
        </p:spPr>
      </p:pic>
      <p:pic>
        <p:nvPicPr>
          <p:cNvPr id="240" name="Google Shape;240;p6" descr="preencoded.png"/>
          <p:cNvPicPr preferRelativeResize="0"/>
          <p:nvPr/>
        </p:nvPicPr>
        <p:blipFill rotWithShape="1">
          <a:blip r:embed="rId5">
            <a:alphaModFix/>
          </a:blip>
          <a:srcRect/>
          <a:stretch/>
        </p:blipFill>
        <p:spPr>
          <a:xfrm>
            <a:off x="20062226" y="968958"/>
            <a:ext cx="480335" cy="224129"/>
          </a:xfrm>
          <a:prstGeom prst="rect">
            <a:avLst/>
          </a:prstGeom>
          <a:noFill/>
          <a:ln>
            <a:noFill/>
          </a:ln>
        </p:spPr>
      </p:pic>
      <p:pic>
        <p:nvPicPr>
          <p:cNvPr id="241" name="Google Shape;241;p6" descr="preencoded.png"/>
          <p:cNvPicPr preferRelativeResize="0"/>
          <p:nvPr/>
        </p:nvPicPr>
        <p:blipFill rotWithShape="1">
          <a:blip r:embed="rId6">
            <a:alphaModFix/>
          </a:blip>
          <a:srcRect/>
          <a:stretch/>
        </p:blipFill>
        <p:spPr>
          <a:xfrm>
            <a:off x="19966164" y="559402"/>
            <a:ext cx="672468" cy="681707"/>
          </a:xfrm>
          <a:prstGeom prst="rect">
            <a:avLst/>
          </a:prstGeom>
          <a:noFill/>
          <a:ln>
            <a:noFill/>
          </a:ln>
        </p:spPr>
      </p:pic>
      <p:sp>
        <p:nvSpPr>
          <p:cNvPr id="245" name="Google Shape;245;p6"/>
          <p:cNvSpPr/>
          <p:nvPr/>
        </p:nvSpPr>
        <p:spPr>
          <a:xfrm>
            <a:off x="11800488" y="1000975"/>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2024645" y="1000975"/>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2216778" y="1000975"/>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1800488" y="776839"/>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2024645" y="776839"/>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2216778" y="776839"/>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1800488" y="552717"/>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2024645" y="552717"/>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2216778" y="552717"/>
            <a:ext cx="256178" cy="256146"/>
          </a:xfrm>
          <a:prstGeom prst="rect">
            <a:avLst/>
          </a:prstGeom>
          <a:noFill/>
          <a:ln w="50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0" name="Google Shape;260;p6" descr="preencoded.png"/>
          <p:cNvPicPr preferRelativeResize="0"/>
          <p:nvPr/>
        </p:nvPicPr>
        <p:blipFill rotWithShape="1">
          <a:blip r:embed="rId7">
            <a:alphaModFix/>
          </a:blip>
          <a:srcRect/>
          <a:stretch/>
        </p:blipFill>
        <p:spPr>
          <a:xfrm>
            <a:off x="15867312" y="552717"/>
            <a:ext cx="704488" cy="704404"/>
          </a:xfrm>
          <a:prstGeom prst="rect">
            <a:avLst/>
          </a:prstGeom>
          <a:noFill/>
          <a:ln>
            <a:noFill/>
          </a:ln>
        </p:spPr>
      </p:pic>
      <p:pic>
        <p:nvPicPr>
          <p:cNvPr id="261" name="Google Shape;261;p6" descr="preencoded.png"/>
          <p:cNvPicPr preferRelativeResize="0"/>
          <p:nvPr/>
        </p:nvPicPr>
        <p:blipFill rotWithShape="1">
          <a:blip r:embed="rId8">
            <a:alphaModFix/>
          </a:blip>
          <a:srcRect/>
          <a:stretch/>
        </p:blipFill>
        <p:spPr>
          <a:xfrm>
            <a:off x="15895488" y="720508"/>
            <a:ext cx="648131" cy="57634"/>
          </a:xfrm>
          <a:prstGeom prst="rect">
            <a:avLst/>
          </a:prstGeom>
          <a:noFill/>
          <a:ln>
            <a:noFill/>
          </a:ln>
        </p:spPr>
      </p:pic>
      <p:pic>
        <p:nvPicPr>
          <p:cNvPr id="262" name="Google Shape;262;p6" descr="preencoded.png"/>
          <p:cNvPicPr preferRelativeResize="0"/>
          <p:nvPr/>
        </p:nvPicPr>
        <p:blipFill rotWithShape="1">
          <a:blip r:embed="rId9">
            <a:alphaModFix/>
          </a:blip>
          <a:srcRect/>
          <a:stretch/>
        </p:blipFill>
        <p:spPr>
          <a:xfrm>
            <a:off x="15993113" y="558750"/>
            <a:ext cx="168895" cy="206809"/>
          </a:xfrm>
          <a:prstGeom prst="rect">
            <a:avLst/>
          </a:prstGeom>
          <a:noFill/>
          <a:ln>
            <a:noFill/>
          </a:ln>
        </p:spPr>
      </p:pic>
      <p:pic>
        <p:nvPicPr>
          <p:cNvPr id="263" name="Google Shape;263;p6" descr="preencoded.png"/>
          <p:cNvPicPr preferRelativeResize="0"/>
          <p:nvPr/>
        </p:nvPicPr>
        <p:blipFill rotWithShape="1">
          <a:blip r:embed="rId10">
            <a:alphaModFix/>
          </a:blip>
          <a:srcRect/>
          <a:stretch/>
        </p:blipFill>
        <p:spPr>
          <a:xfrm>
            <a:off x="16214835" y="556444"/>
            <a:ext cx="170749" cy="209463"/>
          </a:xfrm>
          <a:prstGeom prst="rect">
            <a:avLst/>
          </a:prstGeom>
          <a:noFill/>
          <a:ln>
            <a:noFill/>
          </a:ln>
        </p:spPr>
      </p:pic>
      <p:pic>
        <p:nvPicPr>
          <p:cNvPr id="264" name="Google Shape;264;p6" descr="preencoded.png"/>
          <p:cNvPicPr preferRelativeResize="0"/>
          <p:nvPr/>
        </p:nvPicPr>
        <p:blipFill rotWithShape="1">
          <a:blip r:embed="rId11">
            <a:alphaModFix/>
          </a:blip>
          <a:srcRect/>
          <a:stretch/>
        </p:blipFill>
        <p:spPr>
          <a:xfrm>
            <a:off x="16136933" y="885031"/>
            <a:ext cx="200459" cy="221630"/>
          </a:xfrm>
          <a:prstGeom prst="rect">
            <a:avLst/>
          </a:prstGeom>
          <a:noFill/>
          <a:ln>
            <a:noFill/>
          </a:ln>
        </p:spPr>
      </p:pic>
      <p:sp>
        <p:nvSpPr>
          <p:cNvPr id="265" name="Google Shape;265;p6"/>
          <p:cNvSpPr/>
          <p:nvPr/>
        </p:nvSpPr>
        <p:spPr>
          <a:xfrm>
            <a:off x="2146568" y="8026400"/>
            <a:ext cx="5639505" cy="31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2180439" y="8932333"/>
            <a:ext cx="5774988" cy="15832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3200"/>
              <a:buFont typeface="Roboto"/>
              <a:buNone/>
            </a:pPr>
            <a:r>
              <a:rPr lang="en-US" sz="3200" dirty="0">
                <a:solidFill>
                  <a:srgbClr val="0E0E0E"/>
                </a:solidFill>
                <a:latin typeface="Roboto"/>
                <a:ea typeface="Roboto"/>
                <a:cs typeface="Roboto"/>
                <a:sym typeface="Roboto"/>
              </a:rPr>
              <a:t>The application also allows to use complicated operations like joining tables with common factors, aggregations, grouping by and order the results to improve readability of your results.</a:t>
            </a:r>
            <a:endParaRPr lang="en-US" sz="3200" b="0" i="0" u="none" strike="noStrike" cap="none" dirty="0">
              <a:solidFill>
                <a:schemeClr val="dk1"/>
              </a:solidFill>
              <a:latin typeface="Calibri"/>
              <a:ea typeface="Calibri"/>
              <a:cs typeface="Calibri"/>
              <a:sym typeface="Calibri"/>
            </a:endParaRPr>
          </a:p>
        </p:txBody>
      </p:sp>
      <p:sp>
        <p:nvSpPr>
          <p:cNvPr id="268" name="Google Shape;268;p6"/>
          <p:cNvSpPr/>
          <p:nvPr/>
        </p:nvSpPr>
        <p:spPr>
          <a:xfrm>
            <a:off x="2146568" y="3644900"/>
            <a:ext cx="5639505" cy="31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2146568" y="3644900"/>
            <a:ext cx="5842730" cy="162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4800"/>
              <a:buFont typeface="Roboto"/>
              <a:buNone/>
            </a:pPr>
            <a:r>
              <a:rPr lang="en-US" sz="4800" b="1" i="0" u="none" strike="noStrike" cap="none" dirty="0">
                <a:solidFill>
                  <a:srgbClr val="0E0E0E"/>
                </a:solidFill>
                <a:latin typeface="Roboto"/>
                <a:ea typeface="Roboto"/>
                <a:cs typeface="Roboto"/>
                <a:sym typeface="Roboto"/>
              </a:rPr>
              <a:t>MySQL Workbench</a:t>
            </a:r>
          </a:p>
          <a:p>
            <a:pPr marL="0" marR="0" lvl="0" indent="0" algn="l" rtl="0">
              <a:spcBef>
                <a:spcPts val="0"/>
              </a:spcBef>
              <a:spcAft>
                <a:spcPts val="0"/>
              </a:spcAft>
              <a:buClr>
                <a:srgbClr val="0E0E0E"/>
              </a:buClr>
              <a:buSzPts val="4800"/>
              <a:buFont typeface="Roboto"/>
              <a:buNone/>
            </a:pPr>
            <a:r>
              <a:rPr lang="en-US" sz="4800" b="1" dirty="0">
                <a:solidFill>
                  <a:srgbClr val="0E0E0E"/>
                </a:solidFill>
                <a:latin typeface="Roboto"/>
                <a:ea typeface="Roboto"/>
                <a:cs typeface="Roboto"/>
                <a:sym typeface="Roboto"/>
              </a:rPr>
              <a:t>8.0</a:t>
            </a:r>
            <a:endParaRPr sz="4800" b="0" i="0" u="none" strike="noStrike" cap="none" dirty="0">
              <a:solidFill>
                <a:schemeClr val="dk1"/>
              </a:solidFill>
              <a:latin typeface="Calibri"/>
              <a:ea typeface="Calibri"/>
              <a:cs typeface="Calibri"/>
              <a:sym typeface="Calibri"/>
            </a:endParaRPr>
          </a:p>
        </p:txBody>
      </p:sp>
      <p:sp>
        <p:nvSpPr>
          <p:cNvPr id="270" name="Google Shape;270;p6"/>
          <p:cNvSpPr/>
          <p:nvPr/>
        </p:nvSpPr>
        <p:spPr>
          <a:xfrm>
            <a:off x="2146568" y="5372100"/>
            <a:ext cx="5774988" cy="701205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3200"/>
              <a:buFont typeface="Roboto"/>
              <a:buNone/>
            </a:pPr>
            <a:r>
              <a:rPr lang="en-US" sz="3200" b="0" i="0" u="none" strike="noStrike" cap="none" dirty="0">
                <a:solidFill>
                  <a:srgbClr val="0E0E0E"/>
                </a:solidFill>
                <a:latin typeface="Roboto"/>
                <a:ea typeface="Roboto"/>
                <a:cs typeface="Roboto"/>
                <a:sym typeface="Roboto"/>
              </a:rPr>
              <a:t>The tech stack was used due to it being crucial for table calculations and dealing with big datasets with ease as it is easy to use and less tie-consuming.</a:t>
            </a:r>
          </a:p>
          <a:p>
            <a:pPr marL="0" marR="0" lvl="0" indent="0" algn="l" rtl="0">
              <a:spcBef>
                <a:spcPts val="0"/>
              </a:spcBef>
              <a:spcAft>
                <a:spcPts val="0"/>
              </a:spcAft>
              <a:buClr>
                <a:srgbClr val="0E0E0E"/>
              </a:buClr>
              <a:buSzPts val="3200"/>
              <a:buFont typeface="Roboto"/>
              <a:buNone/>
            </a:pPr>
            <a:endParaRPr sz="3200" b="0" i="0" u="none" strike="noStrike" cap="none" dirty="0">
              <a:solidFill>
                <a:schemeClr val="dk1"/>
              </a:solidFill>
              <a:latin typeface="Calibri"/>
              <a:ea typeface="Calibri"/>
              <a:cs typeface="Calibri"/>
              <a:sym typeface="Calibri"/>
            </a:endParaRPr>
          </a:p>
        </p:txBody>
      </p:sp>
      <p:sp>
        <p:nvSpPr>
          <p:cNvPr id="2" name="Google Shape;34;p2">
            <a:extLst>
              <a:ext uri="{FF2B5EF4-FFF2-40B4-BE49-F238E27FC236}">
                <a16:creationId xmlns:a16="http://schemas.microsoft.com/office/drawing/2014/main" id="{5A9B4772-D7D7-D6B7-B1C9-67312C79BAFA}"/>
              </a:ext>
            </a:extLst>
          </p:cNvPr>
          <p:cNvSpPr/>
          <p:nvPr/>
        </p:nvSpPr>
        <p:spPr>
          <a:xfrm>
            <a:off x="-1791207" y="1717809"/>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Tech Stack Used:</a:t>
            </a:r>
            <a:endParaRPr sz="54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cxnSp>
        <p:nvCxnSpPr>
          <p:cNvPr id="4" name="Straight Connector 3">
            <a:extLst>
              <a:ext uri="{FF2B5EF4-FFF2-40B4-BE49-F238E27FC236}">
                <a16:creationId xmlns:a16="http://schemas.microsoft.com/office/drawing/2014/main" id="{5299B0C7-EE88-C9E8-9C1E-56C936F7A186}"/>
              </a:ext>
            </a:extLst>
          </p:cNvPr>
          <p:cNvCxnSpPr/>
          <p:nvPr/>
        </p:nvCxnSpPr>
        <p:spPr>
          <a:xfrm>
            <a:off x="14131062" y="1717809"/>
            <a:ext cx="71093" cy="11998191"/>
          </a:xfrm>
          <a:prstGeom prst="line">
            <a:avLst/>
          </a:prstGeom>
          <a:ln>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9A513986-A289-9A58-BCC2-3F3A69B8D3F5}"/>
              </a:ext>
            </a:extLst>
          </p:cNvPr>
          <p:cNvCxnSpPr/>
          <p:nvPr/>
        </p:nvCxnSpPr>
        <p:spPr>
          <a:xfrm>
            <a:off x="18178835" y="1717809"/>
            <a:ext cx="71093" cy="11998191"/>
          </a:xfrm>
          <a:prstGeom prst="line">
            <a:avLst/>
          </a:prstGeom>
          <a:ln>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A64D51F-0AF1-96C1-A63B-F7D5A97D0712}"/>
              </a:ext>
            </a:extLst>
          </p:cNvPr>
          <p:cNvCxnSpPr>
            <a:cxnSpLocks/>
          </p:cNvCxnSpPr>
          <p:nvPr/>
        </p:nvCxnSpPr>
        <p:spPr>
          <a:xfrm flipH="1">
            <a:off x="10154382" y="5675641"/>
            <a:ext cx="12156453" cy="0"/>
          </a:xfrm>
          <a:prstGeom prst="line">
            <a:avLst/>
          </a:prstGeom>
          <a:ln>
            <a:solidFill>
              <a:schemeClr val="bg1">
                <a:lumMod val="95000"/>
              </a:schemeClr>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8A00151F-3F98-07FD-D8A0-1FE84674B05A}"/>
              </a:ext>
            </a:extLst>
          </p:cNvPr>
          <p:cNvCxnSpPr>
            <a:cxnSpLocks/>
          </p:cNvCxnSpPr>
          <p:nvPr/>
        </p:nvCxnSpPr>
        <p:spPr>
          <a:xfrm flipH="1">
            <a:off x="10118835" y="9677921"/>
            <a:ext cx="12156453" cy="0"/>
          </a:xfrm>
          <a:prstGeom prst="line">
            <a:avLst/>
          </a:prstGeom>
          <a:ln>
            <a:solidFill>
              <a:schemeClr val="bg1">
                <a:lumMod val="95000"/>
              </a:schemeClr>
            </a:solidFill>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88"/>
        <p:cNvGrpSpPr/>
        <p:nvPr/>
      </p:nvGrpSpPr>
      <p:grpSpPr>
        <a:xfrm>
          <a:off x="0" y="0"/>
          <a:ext cx="0" cy="0"/>
          <a:chOff x="0" y="0"/>
          <a:chExt cx="0" cy="0"/>
        </a:xfrm>
      </p:grpSpPr>
      <p:sp>
        <p:nvSpPr>
          <p:cNvPr id="589" name="Google Shape;589;p11"/>
          <p:cNvSpPr/>
          <p:nvPr/>
        </p:nvSpPr>
        <p:spPr>
          <a:xfrm>
            <a:off x="23370921" y="8483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12193524" y="6172200"/>
            <a:ext cx="9475384" cy="5511800"/>
          </a:xfrm>
          <a:prstGeom prst="roundRect">
            <a:avLst>
              <a:gd name="adj" fmla="val 2306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1420646" y="2425148"/>
            <a:ext cx="20474656" cy="11290852"/>
          </a:xfrm>
          <a:prstGeom prst="rect">
            <a:avLst/>
          </a:prstGeom>
          <a:noFill/>
          <a:ln>
            <a:noFill/>
          </a:ln>
        </p:spPr>
        <p:txBody>
          <a:bodyPr spcFirstLastPara="1" wrap="square" lIns="0" tIns="0" rIns="0" bIns="0" anchor="t" anchorCtr="0">
            <a:noAutofit/>
          </a:bodyPr>
          <a:lstStyle/>
          <a:p>
            <a:pPr marL="571500" marR="0" lvl="0" indent="-571500" algn="l" rtl="0">
              <a:spcBef>
                <a:spcPts val="0"/>
              </a:spcBef>
              <a:spcAft>
                <a:spcPts val="0"/>
              </a:spcAft>
              <a:buClr>
                <a:srgbClr val="0E0E0E"/>
              </a:buClr>
              <a:buSzPts val="3200"/>
              <a:buFont typeface="Arial" panose="020B0604020202020204" pitchFamily="34" charset="0"/>
              <a:buChar char="•"/>
            </a:pPr>
            <a:r>
              <a:rPr lang="en-US" sz="36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This project helped me realize that all data is important. Something as simple as the data on likes can be used to arrive to significant conclusions such as identifying bots/ fake accounts.</a:t>
            </a:r>
          </a:p>
          <a:p>
            <a:pPr marL="571500" marR="0" lvl="0" indent="-571500" algn="l" rtl="0">
              <a:spcBef>
                <a:spcPts val="0"/>
              </a:spcBef>
              <a:spcAft>
                <a:spcPts val="0"/>
              </a:spcAft>
              <a:buClr>
                <a:srgbClr val="0E0E0E"/>
              </a:buClr>
              <a:buSzPts val="3200"/>
              <a:buFont typeface="Arial" panose="020B0604020202020204" pitchFamily="34" charset="0"/>
              <a:buChar char="•"/>
            </a:pPr>
            <a:endParaRPr lang="en-US" sz="36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571500" marR="0" lvl="0" indent="-571500" algn="l" rtl="0">
              <a:spcBef>
                <a:spcPts val="0"/>
              </a:spcBef>
              <a:spcAft>
                <a:spcPts val="0"/>
              </a:spcAft>
              <a:buClr>
                <a:srgbClr val="0E0E0E"/>
              </a:buClr>
              <a:buSzPts val="3200"/>
              <a:buFont typeface="Arial" panose="020B0604020202020204" pitchFamily="34" charset="0"/>
              <a:buChar char="•"/>
            </a:pPr>
            <a:r>
              <a:rPr lang="en-US" sz="36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Another insight </a:t>
            </a:r>
            <a:r>
              <a:rPr lang="en-US" sz="36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is how the user engagement affects brand deals for every company. Popular trends and hashtags can be used to market products and gain confidence of other companies and this can be used to negotiate collaborations to push our own business further.</a:t>
            </a:r>
          </a:p>
          <a:p>
            <a:pPr marL="571500" marR="0" lvl="0" indent="-571500" algn="l" rtl="0">
              <a:spcBef>
                <a:spcPts val="0"/>
              </a:spcBef>
              <a:spcAft>
                <a:spcPts val="0"/>
              </a:spcAft>
              <a:buClr>
                <a:srgbClr val="0E0E0E"/>
              </a:buClr>
              <a:buSzPts val="3200"/>
              <a:buFont typeface="Arial" panose="020B0604020202020204" pitchFamily="34" charset="0"/>
              <a:buChar char="•"/>
            </a:pPr>
            <a:endParaRPr lang="en-US" sz="36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571500" marR="0" lvl="0" indent="-571500" algn="l" rtl="0">
              <a:spcBef>
                <a:spcPts val="0"/>
              </a:spcBef>
              <a:spcAft>
                <a:spcPts val="0"/>
              </a:spcAft>
              <a:buClr>
                <a:srgbClr val="0E0E0E"/>
              </a:buClr>
              <a:buSzPts val="3200"/>
              <a:buFont typeface="Arial" panose="020B0604020202020204" pitchFamily="34" charset="0"/>
              <a:buChar char="•"/>
            </a:pPr>
            <a:r>
              <a:rPr lang="en-US" sz="36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While we realize that ad campaigns are important for every company, its important that we save resources all the while be more efficient by targeting campaigns on days when people are more likely to respond to them. Such an approach is better than targeting everyone at all times.</a:t>
            </a:r>
          </a:p>
          <a:p>
            <a:pPr marL="571500" marR="0" lvl="0" indent="-571500" algn="l" rtl="0">
              <a:spcBef>
                <a:spcPts val="0"/>
              </a:spcBef>
              <a:spcAft>
                <a:spcPts val="0"/>
              </a:spcAft>
              <a:buClr>
                <a:srgbClr val="0E0E0E"/>
              </a:buClr>
              <a:buSzPts val="3200"/>
              <a:buFont typeface="Arial" panose="020B0604020202020204" pitchFamily="34" charset="0"/>
              <a:buChar char="•"/>
            </a:pPr>
            <a:endParaRPr lang="en-US" sz="36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571500" marR="0" lvl="0" indent="-571500" algn="l" rtl="0">
              <a:spcBef>
                <a:spcPts val="0"/>
              </a:spcBef>
              <a:spcAft>
                <a:spcPts val="0"/>
              </a:spcAft>
              <a:buClr>
                <a:srgbClr val="0E0E0E"/>
              </a:buClr>
              <a:buSzPts val="3200"/>
              <a:buFont typeface="Arial" panose="020B0604020202020204" pitchFamily="34" charset="0"/>
              <a:buChar char="•"/>
            </a:pPr>
            <a:r>
              <a:rPr lang="en-US" sz="36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Representation of data is definitely as important as running queries and getting results. We have to present the data in a report rather than simply answering questions.</a:t>
            </a:r>
          </a:p>
          <a:p>
            <a:pPr marL="571500" marR="0" lvl="0" indent="-571500" algn="l" rtl="0">
              <a:spcBef>
                <a:spcPts val="0"/>
              </a:spcBef>
              <a:spcAft>
                <a:spcPts val="0"/>
              </a:spcAft>
              <a:buClr>
                <a:srgbClr val="0E0E0E"/>
              </a:buClr>
              <a:buSzPts val="3200"/>
              <a:buFont typeface="Arial" panose="020B0604020202020204" pitchFamily="34" charset="0"/>
              <a:buChar char="•"/>
            </a:pPr>
            <a:endParaRPr lang="en-US" sz="3600"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571500" marR="0" lvl="0" indent="-571500" algn="l" rtl="0">
              <a:spcBef>
                <a:spcPts val="0"/>
              </a:spcBef>
              <a:spcAft>
                <a:spcPts val="0"/>
              </a:spcAft>
              <a:buClr>
                <a:srgbClr val="0E0E0E"/>
              </a:buClr>
              <a:buSzPts val="3200"/>
              <a:buFont typeface="Arial" panose="020B0604020202020204" pitchFamily="34" charset="0"/>
              <a:buChar char="•"/>
            </a:pPr>
            <a:r>
              <a:rPr lang="en-US" sz="3600"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It is no surprise that all companies require data analysts for their businesses to push marketing teams, investment and finance teams and other teams to make better decisions using analysis provided by data analysts. </a:t>
            </a:r>
            <a:endParaRPr lang="en-US" sz="36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0" marR="0" lvl="0" indent="0" algn="l" rtl="0">
              <a:spcBef>
                <a:spcPts val="0"/>
              </a:spcBef>
              <a:spcAft>
                <a:spcPts val="0"/>
              </a:spcAft>
              <a:buClr>
                <a:srgbClr val="0E0E0E"/>
              </a:buClr>
              <a:buSzPts val="3200"/>
              <a:buFont typeface="Roboto"/>
              <a:buNone/>
            </a:pPr>
            <a:endParaRPr sz="3200" b="0" i="0" u="none" strike="noStrike" cap="none" dirty="0">
              <a:solidFill>
                <a:schemeClr val="dk1"/>
              </a:solidFill>
              <a:latin typeface="Calibri"/>
              <a:ea typeface="Calibri"/>
              <a:cs typeface="Calibri"/>
              <a:sym typeface="Calibri"/>
            </a:endParaRPr>
          </a:p>
        </p:txBody>
      </p:sp>
      <p:sp>
        <p:nvSpPr>
          <p:cNvPr id="593" name="Google Shape;593;p11"/>
          <p:cNvSpPr/>
          <p:nvPr/>
        </p:nvSpPr>
        <p:spPr>
          <a:xfrm>
            <a:off x="-61351" y="1992553"/>
            <a:ext cx="8493128" cy="27262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72727"/>
              </a:buClr>
              <a:buSzPts val="8000"/>
              <a:buFont typeface="Roboto"/>
              <a:buNone/>
            </a:pPr>
            <a:endParaRPr sz="8000" b="0" i="0" u="none" strike="noStrike" cap="none" dirty="0">
              <a:solidFill>
                <a:schemeClr val="dk1"/>
              </a:solidFill>
              <a:latin typeface="Calibri"/>
              <a:ea typeface="Calibri"/>
              <a:cs typeface="Calibri"/>
              <a:sym typeface="Calibri"/>
            </a:endParaRPr>
          </a:p>
        </p:txBody>
      </p:sp>
      <p:sp>
        <p:nvSpPr>
          <p:cNvPr id="2" name="Google Shape;34;p2">
            <a:extLst>
              <a:ext uri="{FF2B5EF4-FFF2-40B4-BE49-F238E27FC236}">
                <a16:creationId xmlns:a16="http://schemas.microsoft.com/office/drawing/2014/main" id="{2399E676-7977-F54C-83F1-C0BF3ADEC9AA}"/>
              </a:ext>
            </a:extLst>
          </p:cNvPr>
          <p:cNvSpPr/>
          <p:nvPr/>
        </p:nvSpPr>
        <p:spPr>
          <a:xfrm>
            <a:off x="5131457" y="0"/>
            <a:ext cx="13053034" cy="1742819"/>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88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Insights and Results</a:t>
            </a:r>
            <a:endParaRPr sz="88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73"/>
        <p:cNvGrpSpPr/>
        <p:nvPr/>
      </p:nvGrpSpPr>
      <p:grpSpPr>
        <a:xfrm>
          <a:off x="0" y="0"/>
          <a:ext cx="0" cy="0"/>
          <a:chOff x="0" y="0"/>
          <a:chExt cx="0" cy="0"/>
        </a:xfrm>
      </p:grpSpPr>
      <p:sp>
        <p:nvSpPr>
          <p:cNvPr id="176" name="Google Shape;176;p4"/>
          <p:cNvSpPr/>
          <p:nvPr/>
        </p:nvSpPr>
        <p:spPr>
          <a:xfrm>
            <a:off x="698344" y="2647820"/>
            <a:ext cx="9007049" cy="101446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BFFE968-7A8F-4E23-820C-FC25146B994F}"/>
              </a:ext>
            </a:extLst>
          </p:cNvPr>
          <p:cNvSpPr txBox="1"/>
          <p:nvPr/>
        </p:nvSpPr>
        <p:spPr>
          <a:xfrm>
            <a:off x="698344" y="2623931"/>
            <a:ext cx="22672577" cy="9571851"/>
          </a:xfrm>
          <a:prstGeom prst="rect">
            <a:avLst/>
          </a:prstGeom>
          <a:noFill/>
        </p:spPr>
        <p:txBody>
          <a:bodyPr wrap="square" rtlCol="0">
            <a:spAutoFit/>
          </a:bodyPr>
          <a:lstStyle/>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cs typeface="Roboto" panose="02000000000000000000" pitchFamily="2" charset="0"/>
              </a:rPr>
              <a:t>The aim of this project is to provide insights into our consumer metrics, their preferences  as well as other valuable information to drive marketing strategies and investment decisions.</a:t>
            </a:r>
          </a:p>
          <a:p>
            <a:endParaRPr lang="en-US" sz="4400" dirty="0">
              <a:latin typeface="Roboto" panose="02000000000000000000" pitchFamily="2" charset="0"/>
              <a:ea typeface="Roboto" panose="02000000000000000000" pitchFamily="2" charset="0"/>
              <a:cs typeface="Roboto" panose="02000000000000000000" pitchFamily="2" charset="0"/>
            </a:endParaRPr>
          </a:p>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cs typeface="Roboto" panose="02000000000000000000" pitchFamily="2" charset="0"/>
              </a:rPr>
              <a:t>We have conducted analysis based on available data to reach certain conclusions about </a:t>
            </a:r>
          </a:p>
          <a:p>
            <a:r>
              <a:rPr lang="en-US" sz="4400" dirty="0">
                <a:latin typeface="Roboto" panose="02000000000000000000" pitchFamily="2" charset="0"/>
                <a:ea typeface="Roboto" panose="02000000000000000000" pitchFamily="2" charset="0"/>
                <a:cs typeface="Roboto" panose="02000000000000000000" pitchFamily="2" charset="0"/>
              </a:rPr>
              <a:t>    user engagement, popular trends, frequency of their activities, authenticity of user       accounts</a:t>
            </a:r>
          </a:p>
          <a:p>
            <a:endParaRPr lang="en-US" sz="4400" dirty="0">
              <a:latin typeface="Roboto" panose="02000000000000000000" pitchFamily="2" charset="0"/>
              <a:ea typeface="Roboto" panose="02000000000000000000" pitchFamily="2" charset="0"/>
              <a:cs typeface="Roboto" panose="02000000000000000000" pitchFamily="2" charset="0"/>
            </a:endParaRPr>
          </a:p>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cs typeface="Roboto" panose="02000000000000000000" pitchFamily="2" charset="0"/>
              </a:rPr>
              <a:t>We have also targeted our analysis towards fulfilling requests from our marketing and investment teams to achieve better engagement from certain users, rewarding our most dedicated users, as well as avoiding infestation of bot accounts.</a:t>
            </a:r>
          </a:p>
          <a:p>
            <a:endParaRPr lang="en-US" sz="4400" dirty="0">
              <a:latin typeface="Roboto" panose="02000000000000000000" pitchFamily="2" charset="0"/>
              <a:ea typeface="Roboto" panose="02000000000000000000" pitchFamily="2" charset="0"/>
              <a:cs typeface="Roboto" panose="02000000000000000000" pitchFamily="2" charset="0"/>
            </a:endParaRPr>
          </a:p>
          <a:p>
            <a:pPr marL="571500" indent="-571500">
              <a:buFont typeface="Arial" panose="020B0604020202020204" pitchFamily="34" charset="0"/>
              <a:buChar char="•"/>
            </a:pPr>
            <a:r>
              <a:rPr lang="en-US" sz="4400" dirty="0">
                <a:latin typeface="Roboto" panose="02000000000000000000" pitchFamily="2" charset="0"/>
                <a:ea typeface="Roboto" panose="02000000000000000000" pitchFamily="2" charset="0"/>
                <a:cs typeface="Roboto" panose="02000000000000000000" pitchFamily="2" charset="0"/>
              </a:rPr>
              <a:t>Finally, in consideration of our resources, we have figured out the best times to launch marketing strategies to reach out to people</a:t>
            </a:r>
            <a:r>
              <a:rPr lang="en-US" sz="4400" dirty="0"/>
              <a:t>.</a:t>
            </a:r>
          </a:p>
        </p:txBody>
      </p:sp>
      <p:sp>
        <p:nvSpPr>
          <p:cNvPr id="4" name="TextBox 3">
            <a:extLst>
              <a:ext uri="{FF2B5EF4-FFF2-40B4-BE49-F238E27FC236}">
                <a16:creationId xmlns:a16="http://schemas.microsoft.com/office/drawing/2014/main" id="{0A7D2D02-1179-C629-0BDE-A997188B8C73}"/>
              </a:ext>
            </a:extLst>
          </p:cNvPr>
          <p:cNvSpPr txBox="1"/>
          <p:nvPr/>
        </p:nvSpPr>
        <p:spPr>
          <a:xfrm>
            <a:off x="5158190" y="219091"/>
            <a:ext cx="13437704" cy="1569660"/>
          </a:xfrm>
          <a:prstGeom prst="rect">
            <a:avLst/>
          </a:prstGeom>
          <a:noFill/>
        </p:spPr>
        <p:txBody>
          <a:bodyPr wrap="square" rtlCol="0">
            <a:spAutoFit/>
          </a:bodyPr>
          <a:lstStyle/>
          <a:p>
            <a:pPr algn="ctr"/>
            <a:r>
              <a:rPr lang="en-US" sz="9600" dirty="0">
                <a:solidFill>
                  <a:schemeClr val="bg1"/>
                </a:solidFill>
                <a:latin typeface="Lucida Calligraphy" panose="03010101010101010101" pitchFamily="66" charset="0"/>
              </a:rPr>
              <a:t>Project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
        <p:cNvGrpSpPr/>
        <p:nvPr/>
      </p:nvGrpSpPr>
      <p:grpSpPr>
        <a:xfrm>
          <a:off x="0" y="0"/>
          <a:ext cx="0" cy="0"/>
          <a:chOff x="0" y="0"/>
          <a:chExt cx="0" cy="0"/>
        </a:xfrm>
      </p:grpSpPr>
      <p:pic>
        <p:nvPicPr>
          <p:cNvPr id="1028" name="Picture 4" descr="MySQL round logo transparent PNG - StickPNG">
            <a:extLst>
              <a:ext uri="{FF2B5EF4-FFF2-40B4-BE49-F238E27FC236}">
                <a16:creationId xmlns:a16="http://schemas.microsoft.com/office/drawing/2014/main" id="{F5A09847-F283-A3B8-BE60-4B66ADB40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905" y="576472"/>
            <a:ext cx="1895795" cy="1895795"/>
          </a:xfrm>
          <a:prstGeom prst="rect">
            <a:avLst/>
          </a:prstGeom>
          <a:gradFill flip="none" rotWithShape="1">
            <a:gsLst>
              <a:gs pos="0">
                <a:schemeClr val="accent1">
                  <a:lumMod val="20000"/>
                  <a:lumOff val="80000"/>
                </a:schemeClr>
              </a:gs>
              <a:gs pos="78500">
                <a:schemeClr val="bg1"/>
              </a:gs>
              <a:gs pos="74000">
                <a:srgbClr val="F997ED"/>
              </a:gs>
              <a:gs pos="83000">
                <a:srgbClr val="FF6699"/>
              </a:gs>
              <a:gs pos="100000">
                <a:srgbClr val="FF0066"/>
              </a:gs>
            </a:gsLst>
            <a:lin ang="5400000" scaled="1"/>
            <a:tileRect/>
          </a:gradFill>
        </p:spPr>
      </p:pic>
      <p:pic>
        <p:nvPicPr>
          <p:cNvPr id="71" name="Google Shape;71;p2" descr="preencoded.png"/>
          <p:cNvPicPr preferRelativeResize="0"/>
          <p:nvPr/>
        </p:nvPicPr>
        <p:blipFill rotWithShape="1">
          <a:blip r:embed="rId4">
            <a:alphaModFix/>
          </a:blip>
          <a:srcRect/>
          <a:stretch/>
        </p:blipFill>
        <p:spPr>
          <a:xfrm>
            <a:off x="5598713" y="469934"/>
            <a:ext cx="2092180" cy="2091918"/>
          </a:xfrm>
          <a:prstGeom prst="rect">
            <a:avLst/>
          </a:prstGeom>
          <a:noFill/>
          <a:ln>
            <a:noFill/>
          </a:ln>
        </p:spPr>
      </p:pic>
      <p:sp>
        <p:nvSpPr>
          <p:cNvPr id="27" name="Google Shape;27;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0" y="-1"/>
            <a:ext cx="5477339" cy="1363648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 name="Google Shape;30;p2" descr="preencoded.png"/>
          <p:cNvPicPr preferRelativeResize="0"/>
          <p:nvPr/>
        </p:nvPicPr>
        <p:blipFill rotWithShape="1">
          <a:blip r:embed="rId5">
            <a:alphaModFix/>
          </a:blip>
          <a:srcRect/>
          <a:stretch/>
        </p:blipFill>
        <p:spPr>
          <a:xfrm>
            <a:off x="538755" y="904162"/>
            <a:ext cx="2312156" cy="650914"/>
          </a:xfrm>
          <a:prstGeom prst="rect">
            <a:avLst/>
          </a:prstGeom>
          <a:noFill/>
          <a:ln>
            <a:noFill/>
          </a:ln>
        </p:spPr>
      </p:pic>
      <p:pic>
        <p:nvPicPr>
          <p:cNvPr id="31" name="Google Shape;31;p2" descr="preencoded.png"/>
          <p:cNvPicPr preferRelativeResize="0"/>
          <p:nvPr/>
        </p:nvPicPr>
        <p:blipFill rotWithShape="1">
          <a:blip r:embed="rId6">
            <a:alphaModFix/>
          </a:blip>
          <a:srcRect/>
          <a:stretch/>
        </p:blipFill>
        <p:spPr>
          <a:xfrm>
            <a:off x="545455" y="904280"/>
            <a:ext cx="2298786" cy="650706"/>
          </a:xfrm>
          <a:prstGeom prst="rect">
            <a:avLst/>
          </a:prstGeom>
          <a:noFill/>
          <a:ln>
            <a:noFill/>
          </a:ln>
        </p:spPr>
      </p:pic>
      <p:pic>
        <p:nvPicPr>
          <p:cNvPr id="32" name="Google Shape;32;p2" descr="preencoded.png"/>
          <p:cNvPicPr preferRelativeResize="0"/>
          <p:nvPr/>
        </p:nvPicPr>
        <p:blipFill rotWithShape="1">
          <a:blip r:embed="rId7">
            <a:alphaModFix/>
          </a:blip>
          <a:srcRect/>
          <a:stretch/>
        </p:blipFill>
        <p:spPr>
          <a:xfrm>
            <a:off x="538729" y="2610006"/>
            <a:ext cx="538755" cy="538687"/>
          </a:xfrm>
          <a:prstGeom prst="rect">
            <a:avLst/>
          </a:prstGeom>
          <a:noFill/>
          <a:ln>
            <a:noFill/>
          </a:ln>
        </p:spPr>
      </p:pic>
      <p:pic>
        <p:nvPicPr>
          <p:cNvPr id="33" name="Google Shape;33;p2" descr="preencoded.png"/>
          <p:cNvPicPr preferRelativeResize="0"/>
          <p:nvPr/>
        </p:nvPicPr>
        <p:blipFill rotWithShape="1">
          <a:blip r:embed="rId8">
            <a:alphaModFix/>
          </a:blip>
          <a:srcRect/>
          <a:stretch/>
        </p:blipFill>
        <p:spPr>
          <a:xfrm>
            <a:off x="559701" y="2314956"/>
            <a:ext cx="493858" cy="493792"/>
          </a:xfrm>
          <a:prstGeom prst="rect">
            <a:avLst/>
          </a:prstGeom>
          <a:noFill/>
          <a:ln>
            <a:noFill/>
          </a:ln>
        </p:spPr>
      </p:pic>
      <p:sp>
        <p:nvSpPr>
          <p:cNvPr id="34" name="Google Shape;34;p2"/>
          <p:cNvSpPr/>
          <p:nvPr/>
        </p:nvSpPr>
        <p:spPr>
          <a:xfrm>
            <a:off x="1436653" y="2250242"/>
            <a:ext cx="2962470" cy="665808"/>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rgbClr val="262626"/>
              </a:buClr>
              <a:buSzPts val="2828"/>
              <a:buFont typeface="Roboto"/>
              <a:buNone/>
            </a:pPr>
            <a:r>
              <a:rPr lang="en-US" sz="265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Loyal User Reward</a:t>
            </a:r>
            <a:endParaRPr sz="265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p:txBody>
      </p:sp>
      <p:pic>
        <p:nvPicPr>
          <p:cNvPr id="35" name="Google Shape;35;p2" descr="preencoded.png"/>
          <p:cNvPicPr preferRelativeResize="0"/>
          <p:nvPr/>
        </p:nvPicPr>
        <p:blipFill rotWithShape="1">
          <a:blip r:embed="rId9">
            <a:alphaModFix/>
          </a:blip>
          <a:srcRect/>
          <a:stretch/>
        </p:blipFill>
        <p:spPr>
          <a:xfrm>
            <a:off x="545522" y="3866942"/>
            <a:ext cx="538755" cy="538687"/>
          </a:xfrm>
          <a:prstGeom prst="rect">
            <a:avLst/>
          </a:prstGeom>
          <a:noFill/>
          <a:ln>
            <a:noFill/>
          </a:ln>
        </p:spPr>
      </p:pic>
      <p:pic>
        <p:nvPicPr>
          <p:cNvPr id="36" name="Google Shape;36;p2" descr="preencoded.png"/>
          <p:cNvPicPr preferRelativeResize="0"/>
          <p:nvPr/>
        </p:nvPicPr>
        <p:blipFill rotWithShape="1">
          <a:blip r:embed="rId10">
            <a:alphaModFix/>
          </a:blip>
          <a:srcRect/>
          <a:stretch/>
        </p:blipFill>
        <p:spPr>
          <a:xfrm>
            <a:off x="567970" y="3889388"/>
            <a:ext cx="426514" cy="426461"/>
          </a:xfrm>
          <a:prstGeom prst="rect">
            <a:avLst/>
          </a:prstGeom>
          <a:noFill/>
          <a:ln>
            <a:noFill/>
          </a:ln>
        </p:spPr>
      </p:pic>
      <p:pic>
        <p:nvPicPr>
          <p:cNvPr id="37" name="Google Shape;37;p2" descr="preencoded.png"/>
          <p:cNvPicPr preferRelativeResize="0"/>
          <p:nvPr/>
        </p:nvPicPr>
        <p:blipFill rotWithShape="1">
          <a:blip r:embed="rId11">
            <a:alphaModFix/>
          </a:blip>
          <a:srcRect/>
          <a:stretch/>
        </p:blipFill>
        <p:spPr>
          <a:xfrm>
            <a:off x="893713" y="4215092"/>
            <a:ext cx="168113" cy="168093"/>
          </a:xfrm>
          <a:prstGeom prst="rect">
            <a:avLst/>
          </a:prstGeom>
          <a:noFill/>
          <a:ln>
            <a:noFill/>
          </a:ln>
        </p:spPr>
      </p:pic>
      <p:sp>
        <p:nvSpPr>
          <p:cNvPr id="38" name="Google Shape;38;p2"/>
          <p:cNvSpPr/>
          <p:nvPr/>
        </p:nvSpPr>
        <p:spPr>
          <a:xfrm>
            <a:off x="1443444" y="3810830"/>
            <a:ext cx="3426730" cy="658327"/>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rgbClr val="262626"/>
              </a:buClr>
              <a:buSzPts val="2651"/>
              <a:buFont typeface="Roboto"/>
              <a:buNone/>
            </a:pPr>
            <a:r>
              <a:rPr lang="en-US" sz="2651" b="0" i="0" u="none" strike="noStrike" cap="none" dirty="0">
                <a:solidFill>
                  <a:srgbClr val="262626"/>
                </a:solidFill>
                <a:latin typeface="Roboto"/>
                <a:ea typeface="Roboto"/>
                <a:cs typeface="Roboto"/>
                <a:sym typeface="Roboto"/>
              </a:rPr>
              <a:t>Inactive User Engagement</a:t>
            </a:r>
            <a:endParaRPr sz="2651" b="0" i="0" u="none" strike="noStrike" cap="none" dirty="0">
              <a:solidFill>
                <a:schemeClr val="dk1"/>
              </a:solidFill>
              <a:latin typeface="Calibri"/>
              <a:ea typeface="Calibri"/>
              <a:cs typeface="Calibri"/>
              <a:sym typeface="Calibri"/>
            </a:endParaRPr>
          </a:p>
        </p:txBody>
      </p:sp>
      <p:pic>
        <p:nvPicPr>
          <p:cNvPr id="39" name="Google Shape;39;p2" descr="preencoded.png"/>
          <p:cNvPicPr preferRelativeResize="0"/>
          <p:nvPr/>
        </p:nvPicPr>
        <p:blipFill rotWithShape="1">
          <a:blip r:embed="rId9">
            <a:alphaModFix/>
          </a:blip>
          <a:srcRect/>
          <a:stretch/>
        </p:blipFill>
        <p:spPr>
          <a:xfrm>
            <a:off x="541089" y="5123879"/>
            <a:ext cx="538755" cy="538688"/>
          </a:xfrm>
          <a:prstGeom prst="rect">
            <a:avLst/>
          </a:prstGeom>
          <a:noFill/>
          <a:ln>
            <a:noFill/>
          </a:ln>
        </p:spPr>
      </p:pic>
      <p:pic>
        <p:nvPicPr>
          <p:cNvPr id="40" name="Google Shape;40;p2" descr="preencoded.png"/>
          <p:cNvPicPr preferRelativeResize="0"/>
          <p:nvPr/>
        </p:nvPicPr>
        <p:blipFill rotWithShape="1">
          <a:blip r:embed="rId12">
            <a:alphaModFix/>
          </a:blip>
          <a:srcRect/>
          <a:stretch/>
        </p:blipFill>
        <p:spPr>
          <a:xfrm>
            <a:off x="650395" y="5590921"/>
            <a:ext cx="243318" cy="243287"/>
          </a:xfrm>
          <a:prstGeom prst="rect">
            <a:avLst/>
          </a:prstGeom>
          <a:noFill/>
          <a:ln>
            <a:noFill/>
          </a:ln>
        </p:spPr>
      </p:pic>
      <p:pic>
        <p:nvPicPr>
          <p:cNvPr id="41" name="Google Shape;41;p2" descr="preencoded.png"/>
          <p:cNvPicPr preferRelativeResize="0"/>
          <p:nvPr/>
        </p:nvPicPr>
        <p:blipFill rotWithShape="1">
          <a:blip r:embed="rId13">
            <a:alphaModFix/>
          </a:blip>
          <a:srcRect/>
          <a:stretch/>
        </p:blipFill>
        <p:spPr>
          <a:xfrm>
            <a:off x="709752" y="5626943"/>
            <a:ext cx="142950" cy="142932"/>
          </a:xfrm>
          <a:prstGeom prst="rect">
            <a:avLst/>
          </a:prstGeom>
          <a:noFill/>
          <a:ln>
            <a:noFill/>
          </a:ln>
        </p:spPr>
      </p:pic>
      <p:pic>
        <p:nvPicPr>
          <p:cNvPr id="42" name="Google Shape;42;p2" descr="preencoded.png"/>
          <p:cNvPicPr preferRelativeResize="0"/>
          <p:nvPr/>
        </p:nvPicPr>
        <p:blipFill rotWithShape="1">
          <a:blip r:embed="rId14">
            <a:alphaModFix/>
          </a:blip>
          <a:srcRect/>
          <a:stretch/>
        </p:blipFill>
        <p:spPr>
          <a:xfrm>
            <a:off x="514890" y="5452789"/>
            <a:ext cx="516306" cy="516241"/>
          </a:xfrm>
          <a:prstGeom prst="rect">
            <a:avLst/>
          </a:prstGeom>
          <a:noFill/>
          <a:ln>
            <a:noFill/>
          </a:ln>
        </p:spPr>
      </p:pic>
      <p:sp>
        <p:nvSpPr>
          <p:cNvPr id="43" name="Google Shape;43;p2"/>
          <p:cNvSpPr/>
          <p:nvPr/>
        </p:nvSpPr>
        <p:spPr>
          <a:xfrm>
            <a:off x="1461678" y="5618094"/>
            <a:ext cx="3809746" cy="658327"/>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rgbClr val="262626"/>
              </a:buClr>
              <a:buSzPts val="2651"/>
              <a:buFont typeface="Roboto"/>
              <a:buNone/>
            </a:pPr>
            <a:r>
              <a:rPr lang="en-US" sz="2651" b="0" i="0" u="none" strike="noStrike" cap="none" dirty="0">
                <a:solidFill>
                  <a:srgbClr val="262626"/>
                </a:solidFill>
                <a:latin typeface="Roboto"/>
                <a:ea typeface="Roboto"/>
                <a:cs typeface="Roboto"/>
                <a:sym typeface="Roboto"/>
              </a:rPr>
              <a:t>Contest Winner Declaration</a:t>
            </a:r>
            <a:endParaRPr sz="2651" b="0" i="0" u="none" strike="noStrike" cap="none" dirty="0">
              <a:solidFill>
                <a:schemeClr val="dk1"/>
              </a:solidFill>
              <a:latin typeface="Calibri"/>
              <a:ea typeface="Calibri"/>
              <a:cs typeface="Calibri"/>
              <a:sym typeface="Calibri"/>
            </a:endParaRPr>
          </a:p>
        </p:txBody>
      </p:sp>
      <p:pic>
        <p:nvPicPr>
          <p:cNvPr id="48" name="Google Shape;48;p2" descr="preencoded.png"/>
          <p:cNvPicPr preferRelativeResize="0"/>
          <p:nvPr/>
        </p:nvPicPr>
        <p:blipFill rotWithShape="1">
          <a:blip r:embed="rId15">
            <a:alphaModFix/>
          </a:blip>
          <a:srcRect/>
          <a:stretch/>
        </p:blipFill>
        <p:spPr>
          <a:xfrm>
            <a:off x="542514" y="7295873"/>
            <a:ext cx="493858" cy="493841"/>
          </a:xfrm>
          <a:prstGeom prst="rect">
            <a:avLst/>
          </a:prstGeom>
          <a:noFill/>
          <a:ln>
            <a:noFill/>
          </a:ln>
        </p:spPr>
      </p:pic>
      <p:pic>
        <p:nvPicPr>
          <p:cNvPr id="49" name="Google Shape;49;p2" descr="preencoded.png"/>
          <p:cNvPicPr preferRelativeResize="0"/>
          <p:nvPr/>
        </p:nvPicPr>
        <p:blipFill rotWithShape="1">
          <a:blip r:embed="rId16">
            <a:alphaModFix/>
          </a:blip>
          <a:srcRect/>
          <a:stretch/>
        </p:blipFill>
        <p:spPr>
          <a:xfrm>
            <a:off x="688819" y="7478026"/>
            <a:ext cx="142860" cy="158621"/>
          </a:xfrm>
          <a:prstGeom prst="rect">
            <a:avLst/>
          </a:prstGeom>
          <a:noFill/>
          <a:ln>
            <a:noFill/>
          </a:ln>
        </p:spPr>
      </p:pic>
      <p:sp>
        <p:nvSpPr>
          <p:cNvPr id="50" name="Google Shape;50;p2"/>
          <p:cNvSpPr/>
          <p:nvPr/>
        </p:nvSpPr>
        <p:spPr>
          <a:xfrm>
            <a:off x="1461678" y="7157436"/>
            <a:ext cx="3176580" cy="658327"/>
          </a:xfrm>
          <a:prstGeom prst="rect">
            <a:avLst/>
          </a:prstGeom>
          <a:noFill/>
          <a:ln>
            <a:noFill/>
          </a:ln>
        </p:spPr>
        <p:txBody>
          <a:bodyPr spcFirstLastPara="1" wrap="square" lIns="0" tIns="0" rIns="0" bIns="0" anchor="ctr" anchorCtr="0">
            <a:noAutofit/>
          </a:bodyPr>
          <a:lstStyle/>
          <a:p>
            <a:pPr marL="0" marR="0" lvl="0" indent="0" algn="l" rtl="0">
              <a:lnSpc>
                <a:spcPct val="160015"/>
              </a:lnSpc>
              <a:spcBef>
                <a:spcPts val="0"/>
              </a:spcBef>
              <a:spcAft>
                <a:spcPts val="0"/>
              </a:spcAft>
              <a:buClr>
                <a:srgbClr val="262626"/>
              </a:buClr>
              <a:buSzPts val="2651"/>
              <a:buFont typeface="Roboto"/>
              <a:buNone/>
            </a:pPr>
            <a:r>
              <a:rPr lang="en-US" sz="2651"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Hashtag Research</a:t>
            </a:r>
            <a:endParaRPr sz="2651"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p:txBody>
      </p:sp>
      <p:pic>
        <p:nvPicPr>
          <p:cNvPr id="51" name="Google Shape;51;p2" descr="preencoded.png"/>
          <p:cNvPicPr preferRelativeResize="0"/>
          <p:nvPr/>
        </p:nvPicPr>
        <p:blipFill rotWithShape="1">
          <a:blip r:embed="rId7">
            <a:alphaModFix/>
          </a:blip>
          <a:srcRect/>
          <a:stretch/>
        </p:blipFill>
        <p:spPr>
          <a:xfrm>
            <a:off x="538419" y="7637754"/>
            <a:ext cx="538755" cy="538688"/>
          </a:xfrm>
          <a:prstGeom prst="rect">
            <a:avLst/>
          </a:prstGeom>
          <a:noFill/>
          <a:ln>
            <a:noFill/>
          </a:ln>
        </p:spPr>
      </p:pic>
      <p:pic>
        <p:nvPicPr>
          <p:cNvPr id="52" name="Google Shape;52;p2" descr="preencoded.png"/>
          <p:cNvPicPr preferRelativeResize="0"/>
          <p:nvPr/>
        </p:nvPicPr>
        <p:blipFill rotWithShape="1">
          <a:blip r:embed="rId17">
            <a:alphaModFix/>
          </a:blip>
          <a:srcRect/>
          <a:stretch/>
        </p:blipFill>
        <p:spPr>
          <a:xfrm>
            <a:off x="543124" y="9073739"/>
            <a:ext cx="488365" cy="488076"/>
          </a:xfrm>
          <a:prstGeom prst="rect">
            <a:avLst/>
          </a:prstGeom>
          <a:noFill/>
          <a:ln>
            <a:noFill/>
          </a:ln>
        </p:spPr>
      </p:pic>
      <p:pic>
        <p:nvPicPr>
          <p:cNvPr id="53" name="Google Shape;53;p2" descr="preencoded.png"/>
          <p:cNvPicPr preferRelativeResize="0"/>
          <p:nvPr/>
        </p:nvPicPr>
        <p:blipFill rotWithShape="1">
          <a:blip r:embed="rId18">
            <a:alphaModFix/>
          </a:blip>
          <a:srcRect/>
          <a:stretch/>
        </p:blipFill>
        <p:spPr>
          <a:xfrm>
            <a:off x="657201" y="9279773"/>
            <a:ext cx="264484" cy="129432"/>
          </a:xfrm>
          <a:prstGeom prst="rect">
            <a:avLst/>
          </a:prstGeom>
          <a:noFill/>
          <a:ln>
            <a:noFill/>
          </a:ln>
        </p:spPr>
      </p:pic>
      <p:sp>
        <p:nvSpPr>
          <p:cNvPr id="54" name="Google Shape;54;p2"/>
          <p:cNvSpPr/>
          <p:nvPr/>
        </p:nvSpPr>
        <p:spPr>
          <a:xfrm>
            <a:off x="1436342" y="8909620"/>
            <a:ext cx="3809745" cy="658327"/>
          </a:xfrm>
          <a:prstGeom prst="rect">
            <a:avLst/>
          </a:prstGeom>
          <a:noFill/>
          <a:ln>
            <a:noFill/>
          </a:ln>
        </p:spPr>
        <p:txBody>
          <a:bodyPr spcFirstLastPara="1" wrap="square" lIns="0" tIns="0" rIns="0" bIns="0" anchor="ctr" anchorCtr="0">
            <a:noAutofit/>
          </a:bodyPr>
          <a:lstStyle/>
          <a:p>
            <a:pPr marL="0" marR="0" lvl="0" indent="0" algn="l" rtl="0">
              <a:lnSpc>
                <a:spcPct val="160015"/>
              </a:lnSpc>
              <a:spcBef>
                <a:spcPts val="0"/>
              </a:spcBef>
              <a:spcAft>
                <a:spcPts val="0"/>
              </a:spcAft>
              <a:buClr>
                <a:srgbClr val="262626"/>
              </a:buClr>
              <a:buSzPts val="2651"/>
              <a:buFont typeface="Roboto"/>
              <a:buNone/>
            </a:pPr>
            <a:r>
              <a:rPr lang="en-US" sz="2651" b="0" i="0" u="none" strike="noStrike" cap="none" dirty="0">
                <a:solidFill>
                  <a:srgbClr val="262626"/>
                </a:solidFill>
                <a:latin typeface="Roboto"/>
                <a:ea typeface="Roboto"/>
                <a:cs typeface="Roboto"/>
                <a:sym typeface="Roboto"/>
              </a:rPr>
              <a:t>Ad Campaign Launch</a:t>
            </a:r>
            <a:endParaRPr sz="2651" b="0" i="0" u="none" strike="noStrike" cap="none" dirty="0">
              <a:solidFill>
                <a:schemeClr val="dk1"/>
              </a:solidFill>
              <a:latin typeface="Calibri"/>
              <a:ea typeface="Calibri"/>
              <a:cs typeface="Calibri"/>
              <a:sym typeface="Calibri"/>
            </a:endParaRPr>
          </a:p>
        </p:txBody>
      </p:sp>
      <p:pic>
        <p:nvPicPr>
          <p:cNvPr id="55" name="Google Shape;55;p2" descr="preencoded.png"/>
          <p:cNvPicPr preferRelativeResize="0"/>
          <p:nvPr/>
        </p:nvPicPr>
        <p:blipFill rotWithShape="1">
          <a:blip r:embed="rId9">
            <a:alphaModFix/>
          </a:blip>
          <a:srcRect/>
          <a:stretch/>
        </p:blipFill>
        <p:spPr>
          <a:xfrm>
            <a:off x="523071" y="8695338"/>
            <a:ext cx="538755" cy="538688"/>
          </a:xfrm>
          <a:prstGeom prst="rect">
            <a:avLst/>
          </a:prstGeom>
          <a:noFill/>
          <a:ln>
            <a:noFill/>
          </a:ln>
        </p:spPr>
      </p:pic>
      <p:pic>
        <p:nvPicPr>
          <p:cNvPr id="56" name="Google Shape;56;p2" descr="preencoded.png"/>
          <p:cNvPicPr preferRelativeResize="0"/>
          <p:nvPr/>
        </p:nvPicPr>
        <p:blipFill rotWithShape="1">
          <a:blip r:embed="rId19">
            <a:alphaModFix/>
          </a:blip>
          <a:srcRect/>
          <a:stretch/>
        </p:blipFill>
        <p:spPr>
          <a:xfrm>
            <a:off x="515000" y="10865495"/>
            <a:ext cx="516489" cy="453289"/>
          </a:xfrm>
          <a:prstGeom prst="rect">
            <a:avLst/>
          </a:prstGeom>
          <a:noFill/>
          <a:ln>
            <a:noFill/>
          </a:ln>
        </p:spPr>
      </p:pic>
      <p:sp>
        <p:nvSpPr>
          <p:cNvPr id="57" name="Google Shape;57;p2"/>
          <p:cNvSpPr/>
          <p:nvPr/>
        </p:nvSpPr>
        <p:spPr>
          <a:xfrm>
            <a:off x="1442979" y="10628738"/>
            <a:ext cx="3803108" cy="658327"/>
          </a:xfrm>
          <a:prstGeom prst="rect">
            <a:avLst/>
          </a:prstGeom>
          <a:noFill/>
          <a:ln>
            <a:noFill/>
          </a:ln>
        </p:spPr>
        <p:txBody>
          <a:bodyPr spcFirstLastPara="1" wrap="square" lIns="0" tIns="0" rIns="0" bIns="0" anchor="ctr" anchorCtr="0">
            <a:noAutofit/>
          </a:bodyPr>
          <a:lstStyle/>
          <a:p>
            <a:pPr marL="0" marR="0" lvl="0" indent="0" algn="l" rtl="0">
              <a:lnSpc>
                <a:spcPct val="160015"/>
              </a:lnSpc>
              <a:spcBef>
                <a:spcPts val="0"/>
              </a:spcBef>
              <a:spcAft>
                <a:spcPts val="0"/>
              </a:spcAft>
              <a:buClr>
                <a:srgbClr val="262626"/>
              </a:buClr>
              <a:buSzPts val="2651"/>
              <a:buFont typeface="Roboto"/>
              <a:buNone/>
            </a:pPr>
            <a:r>
              <a:rPr lang="en-US" sz="2651" b="0" i="0" u="none" strike="noStrike" cap="none" dirty="0">
                <a:solidFill>
                  <a:srgbClr val="262626"/>
                </a:solidFill>
                <a:latin typeface="Roboto"/>
                <a:ea typeface="Roboto"/>
                <a:cs typeface="Roboto"/>
                <a:sym typeface="Roboto"/>
              </a:rPr>
              <a:t>User Engagement</a:t>
            </a:r>
            <a:endParaRPr sz="2651" b="0" i="0" u="none" strike="noStrike" cap="none" dirty="0">
              <a:solidFill>
                <a:schemeClr val="dk1"/>
              </a:solidFill>
              <a:latin typeface="Calibri"/>
              <a:ea typeface="Calibri"/>
              <a:cs typeface="Calibri"/>
              <a:sym typeface="Calibri"/>
            </a:endParaRPr>
          </a:p>
        </p:txBody>
      </p:sp>
      <p:pic>
        <p:nvPicPr>
          <p:cNvPr id="58" name="Google Shape;58;p2" descr="preencoded.png"/>
          <p:cNvPicPr preferRelativeResize="0"/>
          <p:nvPr/>
        </p:nvPicPr>
        <p:blipFill rotWithShape="1">
          <a:blip r:embed="rId7">
            <a:alphaModFix/>
          </a:blip>
          <a:srcRect/>
          <a:stretch/>
        </p:blipFill>
        <p:spPr>
          <a:xfrm>
            <a:off x="537253" y="10151628"/>
            <a:ext cx="538755" cy="538688"/>
          </a:xfrm>
          <a:prstGeom prst="rect">
            <a:avLst/>
          </a:prstGeom>
          <a:noFill/>
          <a:ln>
            <a:noFill/>
          </a:ln>
        </p:spPr>
      </p:pic>
      <p:pic>
        <p:nvPicPr>
          <p:cNvPr id="59" name="Google Shape;59;p2" descr="preencoded.png"/>
          <p:cNvPicPr preferRelativeResize="0"/>
          <p:nvPr/>
        </p:nvPicPr>
        <p:blipFill rotWithShape="1">
          <a:blip r:embed="rId20">
            <a:alphaModFix/>
          </a:blip>
          <a:srcRect/>
          <a:stretch/>
        </p:blipFill>
        <p:spPr>
          <a:xfrm>
            <a:off x="537631" y="12495457"/>
            <a:ext cx="493858" cy="493841"/>
          </a:xfrm>
          <a:prstGeom prst="rect">
            <a:avLst/>
          </a:prstGeom>
          <a:noFill/>
          <a:ln>
            <a:noFill/>
          </a:ln>
        </p:spPr>
      </p:pic>
      <p:pic>
        <p:nvPicPr>
          <p:cNvPr id="60" name="Google Shape;60;p2" descr="preencoded.png"/>
          <p:cNvPicPr preferRelativeResize="0"/>
          <p:nvPr/>
        </p:nvPicPr>
        <p:blipFill rotWithShape="1">
          <a:blip r:embed="rId21">
            <a:alphaModFix/>
          </a:blip>
          <a:srcRect/>
          <a:stretch/>
        </p:blipFill>
        <p:spPr>
          <a:xfrm>
            <a:off x="644541" y="12719932"/>
            <a:ext cx="289805" cy="44890"/>
          </a:xfrm>
          <a:prstGeom prst="rect">
            <a:avLst/>
          </a:prstGeom>
          <a:noFill/>
          <a:ln>
            <a:noFill/>
          </a:ln>
        </p:spPr>
      </p:pic>
      <p:pic>
        <p:nvPicPr>
          <p:cNvPr id="61" name="Google Shape;61;p2" descr="preencoded.png"/>
          <p:cNvPicPr preferRelativeResize="0"/>
          <p:nvPr/>
        </p:nvPicPr>
        <p:blipFill rotWithShape="1">
          <a:blip r:embed="rId22">
            <a:alphaModFix/>
          </a:blip>
          <a:srcRect/>
          <a:stretch/>
        </p:blipFill>
        <p:spPr>
          <a:xfrm>
            <a:off x="766995" y="12575048"/>
            <a:ext cx="44896" cy="289768"/>
          </a:xfrm>
          <a:prstGeom prst="rect">
            <a:avLst/>
          </a:prstGeom>
          <a:noFill/>
          <a:ln>
            <a:noFill/>
          </a:ln>
        </p:spPr>
      </p:pic>
      <p:sp>
        <p:nvSpPr>
          <p:cNvPr id="62" name="Google Shape;62;p2"/>
          <p:cNvSpPr/>
          <p:nvPr/>
        </p:nvSpPr>
        <p:spPr>
          <a:xfrm>
            <a:off x="1435177" y="12390768"/>
            <a:ext cx="3613901" cy="658327"/>
          </a:xfrm>
          <a:prstGeom prst="rect">
            <a:avLst/>
          </a:prstGeom>
          <a:noFill/>
          <a:ln>
            <a:noFill/>
          </a:ln>
        </p:spPr>
        <p:txBody>
          <a:bodyPr spcFirstLastPara="1" wrap="square" lIns="0" tIns="0" rIns="0" bIns="0" anchor="ctr" anchorCtr="0">
            <a:noAutofit/>
          </a:bodyPr>
          <a:lstStyle/>
          <a:p>
            <a:pPr marL="0" marR="0" lvl="0" indent="0" algn="l" rtl="0">
              <a:lnSpc>
                <a:spcPct val="160015"/>
              </a:lnSpc>
              <a:spcBef>
                <a:spcPts val="0"/>
              </a:spcBef>
              <a:spcAft>
                <a:spcPts val="0"/>
              </a:spcAft>
              <a:buClr>
                <a:srgbClr val="262626"/>
              </a:buClr>
              <a:buSzPts val="2651"/>
              <a:buFont typeface="Roboto"/>
              <a:buNone/>
            </a:pPr>
            <a:r>
              <a:rPr lang="en-US" sz="2651" b="0" i="0" u="none" strike="noStrike" cap="none" dirty="0">
                <a:solidFill>
                  <a:srgbClr val="262626"/>
                </a:solidFill>
                <a:latin typeface="Roboto"/>
                <a:ea typeface="Roboto"/>
                <a:cs typeface="Roboto"/>
                <a:sym typeface="Roboto"/>
              </a:rPr>
              <a:t>Bots &amp; Fake Accounts</a:t>
            </a:r>
            <a:endParaRPr sz="2651" b="0" i="0" u="none" strike="noStrike" cap="none" dirty="0">
              <a:solidFill>
                <a:schemeClr val="dk1"/>
              </a:solidFill>
              <a:latin typeface="Calibri"/>
              <a:ea typeface="Calibri"/>
              <a:cs typeface="Calibri"/>
              <a:sym typeface="Calibri"/>
            </a:endParaRPr>
          </a:p>
        </p:txBody>
      </p:sp>
      <p:sp>
        <p:nvSpPr>
          <p:cNvPr id="70" name="Google Shape;70;p2"/>
          <p:cNvSpPr/>
          <p:nvPr/>
        </p:nvSpPr>
        <p:spPr>
          <a:xfrm>
            <a:off x="5721684" y="697306"/>
            <a:ext cx="1775183" cy="17749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257663" y="697306"/>
            <a:ext cx="1775183" cy="17749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793636" y="697306"/>
            <a:ext cx="1775183" cy="17749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3329609" y="697306"/>
            <a:ext cx="1775183" cy="17749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5865585" y="697306"/>
            <a:ext cx="1775183" cy="17749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8401561" y="697306"/>
            <a:ext cx="1775183" cy="17749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D6ED36E4-F87E-A1C8-0A16-D653F339CB20}"/>
              </a:ext>
            </a:extLst>
          </p:cNvPr>
          <p:cNvSpPr txBox="1"/>
          <p:nvPr/>
        </p:nvSpPr>
        <p:spPr>
          <a:xfrm>
            <a:off x="8513772" y="367155"/>
            <a:ext cx="11310731" cy="2215991"/>
          </a:xfrm>
          <a:prstGeom prst="rect">
            <a:avLst/>
          </a:prstGeom>
          <a:noFill/>
        </p:spPr>
        <p:txBody>
          <a:bodyPr wrap="square" rtlCol="0">
            <a:spAutoFit/>
          </a:bodyPr>
          <a:lstStyle/>
          <a:p>
            <a:r>
              <a:rPr lang="en-US" sz="13800" dirty="0">
                <a:solidFill>
                  <a:srgbClr val="FF6699"/>
                </a:solidFill>
                <a:latin typeface="Lucida Calligraphy" panose="03010101010101010101" pitchFamily="66" charset="0"/>
              </a:rPr>
              <a:t>Approach</a:t>
            </a:r>
          </a:p>
        </p:txBody>
      </p:sp>
      <p:sp>
        <p:nvSpPr>
          <p:cNvPr id="5" name="TextBox 4">
            <a:extLst>
              <a:ext uri="{FF2B5EF4-FFF2-40B4-BE49-F238E27FC236}">
                <a16:creationId xmlns:a16="http://schemas.microsoft.com/office/drawing/2014/main" id="{972CFDD7-A6BA-2420-1C8F-4DDB37C7A0AC}"/>
              </a:ext>
            </a:extLst>
          </p:cNvPr>
          <p:cNvSpPr txBox="1"/>
          <p:nvPr/>
        </p:nvSpPr>
        <p:spPr>
          <a:xfrm>
            <a:off x="5598713" y="3399183"/>
            <a:ext cx="17165043" cy="10618291"/>
          </a:xfrm>
          <a:prstGeom prst="rect">
            <a:avLst/>
          </a:prstGeom>
          <a:noFill/>
        </p:spPr>
        <p:txBody>
          <a:bodyPr wrap="square" rtlCol="0">
            <a:spAutoFit/>
          </a:bodyPr>
          <a:lstStyle/>
          <a:p>
            <a:r>
              <a:rPr lang="en-US" sz="3600" dirty="0"/>
              <a:t>The main objectives of the project are mentioned on the left bar. </a:t>
            </a:r>
          </a:p>
          <a:p>
            <a:endParaRPr lang="en-US" sz="3600" dirty="0"/>
          </a:p>
          <a:p>
            <a:endParaRPr lang="en-US" sz="3600" dirty="0"/>
          </a:p>
          <a:p>
            <a:r>
              <a:rPr lang="en-US" sz="3600" dirty="0"/>
              <a:t>Note that the dataset provided had information about app users, photos, likes, photo tags, tags, comments and follows. </a:t>
            </a:r>
          </a:p>
          <a:p>
            <a:endParaRPr lang="en-US" sz="3600" dirty="0"/>
          </a:p>
          <a:p>
            <a:endParaRPr lang="en-US" sz="3600" dirty="0"/>
          </a:p>
          <a:p>
            <a:r>
              <a:rPr lang="en-US" sz="3600" dirty="0"/>
              <a:t>Based on this data the easiest and least time consuming process was used, by using SQL workbench as the information was more readable using tables. It also made it easier to compare different tables, join them or use aggregation functions.</a:t>
            </a:r>
          </a:p>
          <a:p>
            <a:endParaRPr lang="en-US" sz="3600" dirty="0"/>
          </a:p>
          <a:p>
            <a:r>
              <a:rPr lang="en-US" sz="3600" dirty="0"/>
              <a:t>View tables have also been created in some cases to use for ease for certain queries, to be used for other queries later.</a:t>
            </a:r>
          </a:p>
          <a:p>
            <a:endParaRPr lang="en-US" sz="3600" dirty="0"/>
          </a:p>
          <a:p>
            <a:endParaRPr lang="en-US" sz="3600" dirty="0"/>
          </a:p>
          <a:p>
            <a:r>
              <a:rPr lang="en-US" sz="3600" dirty="0"/>
              <a:t>The findings to each of the queries are answered in the following slides along with code used to arrive to the conclusion.</a:t>
            </a:r>
          </a:p>
          <a:p>
            <a:endParaRPr lang="en-US" sz="3600" dirty="0"/>
          </a:p>
          <a:p>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8011459" y="719024"/>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7596729" y="571606"/>
            <a:ext cx="9750307"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Loyal User Reward</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2968"/>
            <a:ext cx="23138296" cy="1569660"/>
          </a:xfrm>
          <a:prstGeom prst="rect">
            <a:avLst/>
          </a:prstGeom>
          <a:noFill/>
        </p:spPr>
        <p:txBody>
          <a:bodyPr wrap="square" rtlCol="0">
            <a:spAutoFit/>
          </a:bodyPr>
          <a:lstStyle/>
          <a:p>
            <a:r>
              <a:rPr lang="en-US" sz="3200" dirty="0"/>
              <a:t>Following was the query used to calculate 5 most loyal users of Instagram. The dataset was searched for accounts that have the earliest account creation date. These accounts were then matched with their usernames with common ids. Here are the five oldest Instagram users</a:t>
            </a:r>
            <a:r>
              <a:rPr lang="en-US" dirty="0"/>
              <a:t>:</a:t>
            </a:r>
          </a:p>
        </p:txBody>
      </p:sp>
      <p:pic>
        <p:nvPicPr>
          <p:cNvPr id="7" name="Picture 6">
            <a:extLst>
              <a:ext uri="{FF2B5EF4-FFF2-40B4-BE49-F238E27FC236}">
                <a16:creationId xmlns:a16="http://schemas.microsoft.com/office/drawing/2014/main" id="{4319314A-441D-CA2E-7135-D885A1062530}"/>
              </a:ext>
            </a:extLst>
          </p:cNvPr>
          <p:cNvPicPr>
            <a:picLocks noChangeAspect="1"/>
          </p:cNvPicPr>
          <p:nvPr/>
        </p:nvPicPr>
        <p:blipFill>
          <a:blip r:embed="rId4"/>
          <a:stretch>
            <a:fillRect/>
          </a:stretch>
        </p:blipFill>
        <p:spPr>
          <a:xfrm>
            <a:off x="1351723" y="4467419"/>
            <a:ext cx="10575234" cy="8070574"/>
          </a:xfrm>
          <a:prstGeom prst="rect">
            <a:avLst/>
          </a:prstGeom>
        </p:spPr>
      </p:pic>
      <p:pic>
        <p:nvPicPr>
          <p:cNvPr id="9" name="Picture 8">
            <a:extLst>
              <a:ext uri="{FF2B5EF4-FFF2-40B4-BE49-F238E27FC236}">
                <a16:creationId xmlns:a16="http://schemas.microsoft.com/office/drawing/2014/main" id="{49988AE1-CE52-54DF-B929-5623A255F0BD}"/>
              </a:ext>
            </a:extLst>
          </p:cNvPr>
          <p:cNvPicPr>
            <a:picLocks noChangeAspect="1"/>
          </p:cNvPicPr>
          <p:nvPr/>
        </p:nvPicPr>
        <p:blipFill>
          <a:blip r:embed="rId5"/>
          <a:stretch>
            <a:fillRect/>
          </a:stretch>
        </p:blipFill>
        <p:spPr>
          <a:xfrm>
            <a:off x="13030150" y="6141335"/>
            <a:ext cx="9710580" cy="38520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p2">
            <a:extLst>
              <a:ext uri="{FF2B5EF4-FFF2-40B4-BE49-F238E27FC236}">
                <a16:creationId xmlns:a16="http://schemas.microsoft.com/office/drawing/2014/main" id="{AA0DF5DA-33E7-C1DD-6BF4-F3C3B3803A81}"/>
              </a:ext>
            </a:extLst>
          </p:cNvPr>
          <p:cNvSpPr/>
          <p:nvPr/>
        </p:nvSpPr>
        <p:spPr>
          <a:xfrm>
            <a:off x="5421460" y="506609"/>
            <a:ext cx="14395569"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5 Oldest Users for Loyalty Reward</a:t>
            </a:r>
            <a:endParaRPr sz="54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pic>
        <p:nvPicPr>
          <p:cNvPr id="6146" name="Picture 2" descr="How to Start a Loyalty Program in 5 Easy Steps - Indian Startup Times">
            <a:extLst>
              <a:ext uri="{FF2B5EF4-FFF2-40B4-BE49-F238E27FC236}">
                <a16:creationId xmlns:a16="http://schemas.microsoft.com/office/drawing/2014/main" id="{C9F692D8-18A3-73E5-DFB5-3BCC2890A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73" y="2385391"/>
            <a:ext cx="11064427" cy="105155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07D1F0-2110-6F62-DD6E-4C911A617C23}"/>
              </a:ext>
            </a:extLst>
          </p:cNvPr>
          <p:cNvSpPr/>
          <p:nvPr/>
        </p:nvSpPr>
        <p:spPr>
          <a:xfrm>
            <a:off x="12619244" y="1942223"/>
            <a:ext cx="4870174" cy="2822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fontAlgn="b">
              <a:spcBef>
                <a:spcPts val="0"/>
              </a:spcBef>
              <a:spcAft>
                <a:spcPts val="0"/>
              </a:spcAft>
            </a:pPr>
            <a:r>
              <a:rPr lang="en-US" sz="36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1</a:t>
            </a:r>
            <a:r>
              <a:rPr lang="en-US" sz="3600" baseline="300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st</a:t>
            </a:r>
          </a:p>
          <a:p>
            <a:pPr marR="0" algn="ctr" rtl="0" fontAlgn="b">
              <a:spcBef>
                <a:spcPts val="0"/>
              </a:spcBef>
              <a:spcAft>
                <a:spcPts val="0"/>
              </a:spcAft>
            </a:pP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r>
              <a:rPr lang="en-US" sz="3600" b="0" i="0" u="none" strike="noStrike" dirty="0" err="1">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Darby_Herzog</a:t>
            </a: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06-05-2016</a:t>
            </a:r>
          </a:p>
          <a:p>
            <a:pPr algn="ctr"/>
            <a:endParaRPr lang="en-US" dirty="0"/>
          </a:p>
        </p:txBody>
      </p:sp>
      <p:sp>
        <p:nvSpPr>
          <p:cNvPr id="11" name="Rectangle 10">
            <a:extLst>
              <a:ext uri="{FF2B5EF4-FFF2-40B4-BE49-F238E27FC236}">
                <a16:creationId xmlns:a16="http://schemas.microsoft.com/office/drawing/2014/main" id="{781B6F70-C199-C452-2182-C5198D724BE2}"/>
              </a:ext>
            </a:extLst>
          </p:cNvPr>
          <p:cNvSpPr/>
          <p:nvPr/>
        </p:nvSpPr>
        <p:spPr>
          <a:xfrm>
            <a:off x="18632555" y="3367601"/>
            <a:ext cx="4870174" cy="2822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2</a:t>
            </a:r>
            <a:r>
              <a:rPr lang="en-US" sz="3600" b="0" i="0" u="none" strike="noStrike" baseline="30000"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nd</a:t>
            </a: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endParaRPr lang="en-US" sz="36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Emilio_Bernier52</a:t>
            </a: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06-05-2016 </a:t>
            </a:r>
          </a:p>
          <a:p>
            <a:pPr algn="ctr"/>
            <a:endParaRPr lang="en-US" dirty="0"/>
          </a:p>
        </p:txBody>
      </p:sp>
      <p:sp>
        <p:nvSpPr>
          <p:cNvPr id="12" name="Rectangle 11">
            <a:extLst>
              <a:ext uri="{FF2B5EF4-FFF2-40B4-BE49-F238E27FC236}">
                <a16:creationId xmlns:a16="http://schemas.microsoft.com/office/drawing/2014/main" id="{F99154D6-4784-1A5D-BEC8-906AC9C16E41}"/>
              </a:ext>
            </a:extLst>
          </p:cNvPr>
          <p:cNvSpPr/>
          <p:nvPr/>
        </p:nvSpPr>
        <p:spPr>
          <a:xfrm>
            <a:off x="12619244" y="5758728"/>
            <a:ext cx="4870174" cy="2822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3</a:t>
            </a:r>
            <a:r>
              <a:rPr lang="en-US" sz="3600" b="0" i="0" u="none" strike="noStrike" baseline="30000"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rd</a:t>
            </a: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Elenor88</a:t>
            </a: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08-05-2016 </a:t>
            </a:r>
          </a:p>
          <a:p>
            <a:pPr algn="ctr"/>
            <a:endParaRPr lang="en-US" dirty="0"/>
          </a:p>
        </p:txBody>
      </p:sp>
      <p:sp>
        <p:nvSpPr>
          <p:cNvPr id="13" name="Rectangle 12">
            <a:extLst>
              <a:ext uri="{FF2B5EF4-FFF2-40B4-BE49-F238E27FC236}">
                <a16:creationId xmlns:a16="http://schemas.microsoft.com/office/drawing/2014/main" id="{E95978B3-EC28-5483-306D-22799CEC4964}"/>
              </a:ext>
            </a:extLst>
          </p:cNvPr>
          <p:cNvSpPr/>
          <p:nvPr/>
        </p:nvSpPr>
        <p:spPr>
          <a:xfrm>
            <a:off x="18609156" y="7643190"/>
            <a:ext cx="4870174" cy="2822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4</a:t>
            </a:r>
            <a:r>
              <a:rPr lang="en-US" sz="3600" b="0" i="0" u="none" strike="noStrike" baseline="30000"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th</a:t>
            </a: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endPar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Nicole71</a:t>
            </a:r>
          </a:p>
          <a:p>
            <a:pPr marR="0" algn="ctr" rtl="0" fontAlgn="b">
              <a:spcBef>
                <a:spcPts val="0"/>
              </a:spcBef>
              <a:spcAft>
                <a:spcPts val="0"/>
              </a:spcAft>
            </a:pPr>
            <a:r>
              <a:rPr lang="en-US" sz="36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09-05-2016</a:t>
            </a:r>
          </a:p>
          <a:p>
            <a:pPr algn="ctr"/>
            <a:endParaRPr lang="en-US" dirty="0"/>
          </a:p>
        </p:txBody>
      </p:sp>
      <p:sp>
        <p:nvSpPr>
          <p:cNvPr id="14" name="Rectangle 13">
            <a:extLst>
              <a:ext uri="{FF2B5EF4-FFF2-40B4-BE49-F238E27FC236}">
                <a16:creationId xmlns:a16="http://schemas.microsoft.com/office/drawing/2014/main" id="{15943E40-9703-DBC9-37C0-475D3DB3B0A2}"/>
              </a:ext>
            </a:extLst>
          </p:cNvPr>
          <p:cNvSpPr/>
          <p:nvPr/>
        </p:nvSpPr>
        <p:spPr>
          <a:xfrm>
            <a:off x="12596190" y="9575233"/>
            <a:ext cx="4870174" cy="2822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0" fontAlgn="b">
              <a:spcBef>
                <a:spcPts val="0"/>
              </a:spcBef>
              <a:spcAft>
                <a:spcPts val="0"/>
              </a:spcAft>
            </a:pPr>
            <a:r>
              <a:rPr lang="en-US" sz="40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5</a:t>
            </a:r>
            <a:r>
              <a:rPr lang="en-US" sz="4000" b="0" i="0" u="none" strike="noStrike" baseline="30000"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th</a:t>
            </a:r>
            <a:endParaRPr lang="en-US" sz="40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endParaRPr lang="en-US" sz="40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endParaRPr>
          </a:p>
          <a:p>
            <a:pPr marR="0" algn="ctr" rtl="0" fontAlgn="b">
              <a:spcBef>
                <a:spcPts val="0"/>
              </a:spcBef>
              <a:spcAft>
                <a:spcPts val="0"/>
              </a:spcAft>
            </a:pPr>
            <a:r>
              <a:rPr lang="en-US" sz="40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Jordyn.Jacobson2</a:t>
            </a:r>
          </a:p>
          <a:p>
            <a:pPr marR="0" algn="ctr" rtl="0" fontAlgn="b">
              <a:spcBef>
                <a:spcPts val="0"/>
              </a:spcBef>
              <a:spcAft>
                <a:spcPts val="0"/>
              </a:spcAft>
            </a:pPr>
            <a:r>
              <a:rPr lang="en-US" sz="4000" b="0" i="0" u="none" strike="noStrike" dirty="0">
                <a:solidFill>
                  <a:schemeClr val="bg1">
                    <a:lumMod val="95000"/>
                  </a:schemeClr>
                </a:solidFill>
                <a:effectLst/>
                <a:latin typeface="Roboto" panose="02000000000000000000" pitchFamily="2" charset="0"/>
                <a:ea typeface="Roboto" panose="02000000000000000000" pitchFamily="2" charset="0"/>
                <a:cs typeface="Roboto" panose="02000000000000000000" pitchFamily="2" charset="0"/>
              </a:rPr>
              <a:t>14-05-2016</a:t>
            </a:r>
          </a:p>
          <a:p>
            <a:pPr algn="ctr"/>
            <a:endParaRPr lang="en-US" dirty="0"/>
          </a:p>
        </p:txBody>
      </p:sp>
    </p:spTree>
    <p:extLst>
      <p:ext uri="{BB962C8B-B14F-4D97-AF65-F5344CB8AC3E}">
        <p14:creationId xmlns:p14="http://schemas.microsoft.com/office/powerpoint/2010/main" val="360099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6294719" y="482366"/>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6020949" y="386382"/>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Interactive User Engagement</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2968"/>
            <a:ext cx="23138296" cy="1077218"/>
          </a:xfrm>
          <a:prstGeom prst="rect">
            <a:avLst/>
          </a:prstGeom>
          <a:noFill/>
        </p:spPr>
        <p:txBody>
          <a:bodyPr wrap="square" rtlCol="0">
            <a:spAutoFit/>
          </a:bodyPr>
          <a:lstStyle/>
          <a:p>
            <a:r>
              <a:rPr lang="en-US" sz="3200" dirty="0"/>
              <a:t>The team wanted to target inactive users to start posting by sending them promotional emails. Using the data available on photos posted and the users associated to them, we were able to rule out the users who have never posted on Instagram.  </a:t>
            </a:r>
            <a:endParaRPr lang="en-US" dirty="0"/>
          </a:p>
        </p:txBody>
      </p:sp>
      <p:pic>
        <p:nvPicPr>
          <p:cNvPr id="5" name="Picture 4">
            <a:extLst>
              <a:ext uri="{FF2B5EF4-FFF2-40B4-BE49-F238E27FC236}">
                <a16:creationId xmlns:a16="http://schemas.microsoft.com/office/drawing/2014/main" id="{38A78A39-0893-AC63-2336-A03DC2FFBAA9}"/>
              </a:ext>
            </a:extLst>
          </p:cNvPr>
          <p:cNvPicPr>
            <a:picLocks noChangeAspect="1"/>
          </p:cNvPicPr>
          <p:nvPr/>
        </p:nvPicPr>
        <p:blipFill>
          <a:blip r:embed="rId4"/>
          <a:stretch>
            <a:fillRect/>
          </a:stretch>
        </p:blipFill>
        <p:spPr>
          <a:xfrm>
            <a:off x="3342193" y="3964113"/>
            <a:ext cx="9862747" cy="8767676"/>
          </a:xfrm>
          <a:prstGeom prst="rect">
            <a:avLst/>
          </a:prstGeom>
        </p:spPr>
      </p:pic>
      <p:pic>
        <p:nvPicPr>
          <p:cNvPr id="4" name="Picture 3">
            <a:extLst>
              <a:ext uri="{FF2B5EF4-FFF2-40B4-BE49-F238E27FC236}">
                <a16:creationId xmlns:a16="http://schemas.microsoft.com/office/drawing/2014/main" id="{821CCFAA-84CA-4E6D-CADF-D48788E5251F}"/>
              </a:ext>
            </a:extLst>
          </p:cNvPr>
          <p:cNvPicPr>
            <a:picLocks noChangeAspect="1"/>
          </p:cNvPicPr>
          <p:nvPr/>
        </p:nvPicPr>
        <p:blipFill>
          <a:blip r:embed="rId5"/>
          <a:stretch>
            <a:fillRect/>
          </a:stretch>
        </p:blipFill>
        <p:spPr>
          <a:xfrm>
            <a:off x="13247570" y="3470565"/>
            <a:ext cx="9092883" cy="9754772"/>
          </a:xfrm>
          <a:prstGeom prst="rect">
            <a:avLst/>
          </a:prstGeom>
        </p:spPr>
      </p:pic>
    </p:spTree>
    <p:extLst>
      <p:ext uri="{BB962C8B-B14F-4D97-AF65-F5344CB8AC3E}">
        <p14:creationId xmlns:p14="http://schemas.microsoft.com/office/powerpoint/2010/main" val="248902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p2">
            <a:extLst>
              <a:ext uri="{FF2B5EF4-FFF2-40B4-BE49-F238E27FC236}">
                <a16:creationId xmlns:a16="http://schemas.microsoft.com/office/drawing/2014/main" id="{AA0DF5DA-33E7-C1DD-6BF4-F3C3B3803A81}"/>
              </a:ext>
            </a:extLst>
          </p:cNvPr>
          <p:cNvSpPr/>
          <p:nvPr/>
        </p:nvSpPr>
        <p:spPr>
          <a:xfrm>
            <a:off x="6020949" y="386382"/>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72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List of Inactive Users</a:t>
            </a:r>
            <a:endParaRPr sz="72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pic>
        <p:nvPicPr>
          <p:cNvPr id="7172" name="Picture 4" descr="Re-Engaging and Converting: Tips to Reviving Your Inactive Customers">
            <a:extLst>
              <a:ext uri="{FF2B5EF4-FFF2-40B4-BE49-F238E27FC236}">
                <a16:creationId xmlns:a16="http://schemas.microsoft.com/office/drawing/2014/main" id="{2923727B-2219-08CE-34A4-B249044A5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587" y="1700030"/>
            <a:ext cx="10845317" cy="75528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B761B37B-D429-1202-83F0-AB83660C6864}"/>
              </a:ext>
            </a:extLst>
          </p:cNvPr>
          <p:cNvGraphicFramePr>
            <a:graphicFrameLocks noGrp="1"/>
          </p:cNvGraphicFramePr>
          <p:nvPr>
            <p:extLst>
              <p:ext uri="{D42A27DB-BD31-4B8C-83A1-F6EECF244321}">
                <p14:modId xmlns:p14="http://schemas.microsoft.com/office/powerpoint/2010/main" val="37476140"/>
              </p:ext>
            </p:extLst>
          </p:nvPr>
        </p:nvGraphicFramePr>
        <p:xfrm>
          <a:off x="1033671" y="1530626"/>
          <a:ext cx="10078277" cy="12237720"/>
        </p:xfrm>
        <a:graphic>
          <a:graphicData uri="http://schemas.openxmlformats.org/drawingml/2006/table">
            <a:tbl>
              <a:tblPr>
                <a:tableStyleId>{327F97BB-C833-4FB7-BDE5-3F7075034690}</a:tableStyleId>
              </a:tblPr>
              <a:tblGrid>
                <a:gridCol w="3505489">
                  <a:extLst>
                    <a:ext uri="{9D8B030D-6E8A-4147-A177-3AD203B41FA5}">
                      <a16:colId xmlns:a16="http://schemas.microsoft.com/office/drawing/2014/main" val="3591970900"/>
                    </a:ext>
                  </a:extLst>
                </a:gridCol>
                <a:gridCol w="6572788">
                  <a:extLst>
                    <a:ext uri="{9D8B030D-6E8A-4147-A177-3AD203B41FA5}">
                      <a16:colId xmlns:a16="http://schemas.microsoft.com/office/drawing/2014/main" val="3596497792"/>
                    </a:ext>
                  </a:extLst>
                </a:gridCol>
              </a:tblGrid>
              <a:tr h="536057">
                <a:tc>
                  <a:txBody>
                    <a:bodyPr/>
                    <a:lstStyle/>
                    <a:p>
                      <a:pPr algn="ctr" fontAlgn="b"/>
                      <a:r>
                        <a:rPr lang="en-US" sz="3600" b="1" u="none" strike="noStrike" dirty="0">
                          <a:solidFill>
                            <a:srgbClr val="FFFFFF"/>
                          </a:solidFill>
                          <a:effectLst/>
                        </a:rPr>
                        <a:t>USER IDs</a:t>
                      </a:r>
                      <a:endParaRPr lang="en-US" sz="3600" b="1" i="0" u="none" strike="noStrike" dirty="0">
                        <a:solidFill>
                          <a:srgbClr val="FFFFFF"/>
                        </a:solidFill>
                        <a:effectLst/>
                        <a:latin typeface="Calibri" panose="020F0502020204030204" pitchFamily="34" charset="0"/>
                      </a:endParaRPr>
                    </a:p>
                  </a:txBody>
                  <a:tcPr marL="7620" marR="7620" marT="7620" marB="0" anchor="b"/>
                </a:tc>
                <a:tc>
                  <a:txBody>
                    <a:bodyPr/>
                    <a:lstStyle/>
                    <a:p>
                      <a:pPr algn="ctr" fontAlgn="b"/>
                      <a:r>
                        <a:rPr lang="en-US" sz="3600" b="1" u="none" strike="noStrike" dirty="0">
                          <a:solidFill>
                            <a:srgbClr val="FFFFFF"/>
                          </a:solidFill>
                          <a:effectLst/>
                        </a:rPr>
                        <a:t>USERNAMES</a:t>
                      </a:r>
                      <a:endParaRPr lang="en-US" sz="3600" b="1" i="0" u="none" strike="noStrike" dirty="0">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3520471"/>
                  </a:ext>
                </a:extLst>
              </a:tr>
              <a:tr h="536057">
                <a:tc>
                  <a:txBody>
                    <a:bodyPr/>
                    <a:lstStyle/>
                    <a:p>
                      <a:pPr algn="ctr" fontAlgn="b"/>
                      <a:r>
                        <a:rPr lang="en-US" sz="3600" b="0" u="none" strike="noStrike" dirty="0">
                          <a:solidFill>
                            <a:srgbClr val="000000"/>
                          </a:solidFill>
                          <a:effectLst/>
                        </a:rPr>
                        <a:t>5</a:t>
                      </a:r>
                      <a:endParaRPr lang="en-US" sz="3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Aniya_Hackett</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1134788"/>
                  </a:ext>
                </a:extLst>
              </a:tr>
              <a:tr h="536057">
                <a:tc>
                  <a:txBody>
                    <a:bodyPr/>
                    <a:lstStyle/>
                    <a:p>
                      <a:pPr algn="ctr" fontAlgn="b"/>
                      <a:r>
                        <a:rPr lang="en-US" sz="3600" b="0" u="none" strike="noStrike">
                          <a:solidFill>
                            <a:srgbClr val="000000"/>
                          </a:solidFill>
                          <a:effectLst/>
                        </a:rPr>
                        <a:t>7</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Kasandra_Homenick</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1936014"/>
                  </a:ext>
                </a:extLst>
              </a:tr>
              <a:tr h="536057">
                <a:tc>
                  <a:txBody>
                    <a:bodyPr/>
                    <a:lstStyle/>
                    <a:p>
                      <a:pPr algn="ctr" fontAlgn="b"/>
                      <a:r>
                        <a:rPr lang="en-US" sz="3600" b="0" u="none" strike="noStrike">
                          <a:solidFill>
                            <a:srgbClr val="000000"/>
                          </a:solidFill>
                          <a:effectLst/>
                        </a:rPr>
                        <a:t>14</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Jaclyn81</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86323962"/>
                  </a:ext>
                </a:extLst>
              </a:tr>
              <a:tr h="536057">
                <a:tc>
                  <a:txBody>
                    <a:bodyPr/>
                    <a:lstStyle/>
                    <a:p>
                      <a:pPr algn="ctr" fontAlgn="b"/>
                      <a:r>
                        <a:rPr lang="en-US" sz="3600" b="0" u="none" strike="noStrike">
                          <a:solidFill>
                            <a:srgbClr val="000000"/>
                          </a:solidFill>
                          <a:effectLst/>
                        </a:rPr>
                        <a:t>21</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Rocio33</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0357784"/>
                  </a:ext>
                </a:extLst>
              </a:tr>
              <a:tr h="536057">
                <a:tc>
                  <a:txBody>
                    <a:bodyPr/>
                    <a:lstStyle/>
                    <a:p>
                      <a:pPr algn="ctr" fontAlgn="b"/>
                      <a:r>
                        <a:rPr lang="en-US" sz="3600" b="0" u="none" strike="noStrike">
                          <a:solidFill>
                            <a:srgbClr val="000000"/>
                          </a:solidFill>
                          <a:effectLst/>
                        </a:rPr>
                        <a:t>24</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err="1">
                          <a:solidFill>
                            <a:srgbClr val="000000"/>
                          </a:solidFill>
                          <a:effectLst/>
                        </a:rPr>
                        <a:t>Maxwell.Halvorson</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3914729"/>
                  </a:ext>
                </a:extLst>
              </a:tr>
              <a:tr h="536057">
                <a:tc>
                  <a:txBody>
                    <a:bodyPr/>
                    <a:lstStyle/>
                    <a:p>
                      <a:pPr algn="ctr" fontAlgn="b"/>
                      <a:r>
                        <a:rPr lang="en-US" sz="3600" b="0" u="none" strike="noStrike">
                          <a:solidFill>
                            <a:srgbClr val="000000"/>
                          </a:solidFill>
                          <a:effectLst/>
                        </a:rPr>
                        <a:t>25</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err="1">
                          <a:solidFill>
                            <a:srgbClr val="000000"/>
                          </a:solidFill>
                          <a:effectLst/>
                        </a:rPr>
                        <a:t>Tierra.Trantow</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2688860"/>
                  </a:ext>
                </a:extLst>
              </a:tr>
              <a:tr h="536057">
                <a:tc>
                  <a:txBody>
                    <a:bodyPr/>
                    <a:lstStyle/>
                    <a:p>
                      <a:pPr algn="ctr" fontAlgn="b"/>
                      <a:r>
                        <a:rPr lang="en-US" sz="3600" b="0" u="none" strike="noStrike">
                          <a:solidFill>
                            <a:srgbClr val="000000"/>
                          </a:solidFill>
                          <a:effectLst/>
                        </a:rPr>
                        <a:t>34</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Pearl7</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9974698"/>
                  </a:ext>
                </a:extLst>
              </a:tr>
              <a:tr h="536057">
                <a:tc>
                  <a:txBody>
                    <a:bodyPr/>
                    <a:lstStyle/>
                    <a:p>
                      <a:pPr algn="ctr" fontAlgn="b"/>
                      <a:r>
                        <a:rPr lang="en-US" sz="3600" b="0" u="none" strike="noStrike">
                          <a:solidFill>
                            <a:srgbClr val="000000"/>
                          </a:solidFill>
                          <a:effectLst/>
                        </a:rPr>
                        <a:t>36</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Ollie_Ledner37</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1159535"/>
                  </a:ext>
                </a:extLst>
              </a:tr>
              <a:tr h="536057">
                <a:tc>
                  <a:txBody>
                    <a:bodyPr/>
                    <a:lstStyle/>
                    <a:p>
                      <a:pPr algn="ctr" fontAlgn="b"/>
                      <a:r>
                        <a:rPr lang="en-US" sz="3600" b="0" u="none" strike="noStrike">
                          <a:solidFill>
                            <a:srgbClr val="000000"/>
                          </a:solidFill>
                          <a:effectLst/>
                        </a:rPr>
                        <a:t>41</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Mckenna17</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5250085"/>
                  </a:ext>
                </a:extLst>
              </a:tr>
              <a:tr h="536057">
                <a:tc>
                  <a:txBody>
                    <a:bodyPr/>
                    <a:lstStyle/>
                    <a:p>
                      <a:pPr algn="ctr" fontAlgn="b"/>
                      <a:r>
                        <a:rPr lang="en-US" sz="3600" b="0" u="none" strike="noStrike">
                          <a:solidFill>
                            <a:srgbClr val="000000"/>
                          </a:solidFill>
                          <a:effectLst/>
                        </a:rPr>
                        <a:t>45</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David.Osinski47</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52648628"/>
                  </a:ext>
                </a:extLst>
              </a:tr>
              <a:tr h="536057">
                <a:tc>
                  <a:txBody>
                    <a:bodyPr/>
                    <a:lstStyle/>
                    <a:p>
                      <a:pPr algn="ctr" fontAlgn="b"/>
                      <a:r>
                        <a:rPr lang="en-US" sz="3600" b="0" u="none" strike="noStrike">
                          <a:solidFill>
                            <a:srgbClr val="000000"/>
                          </a:solidFill>
                          <a:effectLst/>
                        </a:rPr>
                        <a:t>49</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err="1">
                          <a:solidFill>
                            <a:srgbClr val="000000"/>
                          </a:solidFill>
                          <a:effectLst/>
                        </a:rPr>
                        <a:t>Morgan.Kassulke</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64783229"/>
                  </a:ext>
                </a:extLst>
              </a:tr>
              <a:tr h="536057">
                <a:tc>
                  <a:txBody>
                    <a:bodyPr/>
                    <a:lstStyle/>
                    <a:p>
                      <a:pPr algn="ctr" fontAlgn="b"/>
                      <a:r>
                        <a:rPr lang="en-US" sz="3600" b="0" u="none" strike="noStrike">
                          <a:solidFill>
                            <a:srgbClr val="000000"/>
                          </a:solidFill>
                          <a:effectLst/>
                        </a:rPr>
                        <a:t>53</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Linnea59</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8960722"/>
                  </a:ext>
                </a:extLst>
              </a:tr>
              <a:tr h="536057">
                <a:tc>
                  <a:txBody>
                    <a:bodyPr/>
                    <a:lstStyle/>
                    <a:p>
                      <a:pPr algn="ctr" fontAlgn="b"/>
                      <a:r>
                        <a:rPr lang="en-US" sz="3600" b="0" u="none" strike="noStrike">
                          <a:solidFill>
                            <a:srgbClr val="000000"/>
                          </a:solidFill>
                          <a:effectLst/>
                        </a:rPr>
                        <a:t>54</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Duane60</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5340273"/>
                  </a:ext>
                </a:extLst>
              </a:tr>
              <a:tr h="536057">
                <a:tc>
                  <a:txBody>
                    <a:bodyPr/>
                    <a:lstStyle/>
                    <a:p>
                      <a:pPr algn="ctr" fontAlgn="b"/>
                      <a:r>
                        <a:rPr lang="en-US" sz="3600" b="0" u="none" strike="noStrike">
                          <a:solidFill>
                            <a:srgbClr val="000000"/>
                          </a:solidFill>
                          <a:effectLst/>
                        </a:rPr>
                        <a:t>57</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err="1">
                          <a:solidFill>
                            <a:srgbClr val="000000"/>
                          </a:solidFill>
                          <a:effectLst/>
                        </a:rPr>
                        <a:t>Julien_Schmidt</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1615096"/>
                  </a:ext>
                </a:extLst>
              </a:tr>
              <a:tr h="536057">
                <a:tc>
                  <a:txBody>
                    <a:bodyPr/>
                    <a:lstStyle/>
                    <a:p>
                      <a:pPr algn="ctr" fontAlgn="b"/>
                      <a:r>
                        <a:rPr lang="en-US" sz="3600" b="0" u="none" strike="noStrike">
                          <a:solidFill>
                            <a:srgbClr val="000000"/>
                          </a:solidFill>
                          <a:effectLst/>
                        </a:rPr>
                        <a:t>66</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Mike.Auer39</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8772524"/>
                  </a:ext>
                </a:extLst>
              </a:tr>
              <a:tr h="536057">
                <a:tc>
                  <a:txBody>
                    <a:bodyPr/>
                    <a:lstStyle/>
                    <a:p>
                      <a:pPr algn="ctr" fontAlgn="b"/>
                      <a:r>
                        <a:rPr lang="en-US" sz="3600" b="0" u="none" strike="noStrike">
                          <a:solidFill>
                            <a:srgbClr val="000000"/>
                          </a:solidFill>
                          <a:effectLst/>
                        </a:rPr>
                        <a:t>68</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Franco_Keebler64</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53781579"/>
                  </a:ext>
                </a:extLst>
              </a:tr>
              <a:tr h="536057">
                <a:tc>
                  <a:txBody>
                    <a:bodyPr/>
                    <a:lstStyle/>
                    <a:p>
                      <a:pPr algn="ctr" fontAlgn="b"/>
                      <a:r>
                        <a:rPr lang="en-US" sz="3600" b="0" u="none" strike="noStrike">
                          <a:solidFill>
                            <a:srgbClr val="000000"/>
                          </a:solidFill>
                          <a:effectLst/>
                        </a:rPr>
                        <a:t>71</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err="1">
                          <a:solidFill>
                            <a:srgbClr val="000000"/>
                          </a:solidFill>
                          <a:effectLst/>
                        </a:rPr>
                        <a:t>Nia_Haag</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05301454"/>
                  </a:ext>
                </a:extLst>
              </a:tr>
              <a:tr h="536057">
                <a:tc>
                  <a:txBody>
                    <a:bodyPr/>
                    <a:lstStyle/>
                    <a:p>
                      <a:pPr algn="ctr" fontAlgn="b"/>
                      <a:r>
                        <a:rPr lang="en-US" sz="3600" b="0" u="none" strike="noStrike">
                          <a:solidFill>
                            <a:srgbClr val="000000"/>
                          </a:solidFill>
                          <a:effectLst/>
                        </a:rPr>
                        <a:t>74</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a:solidFill>
                            <a:srgbClr val="000000"/>
                          </a:solidFill>
                          <a:effectLst/>
                        </a:rPr>
                        <a:t>Hulda.Macejkovic</a:t>
                      </a:r>
                      <a:endParaRPr lang="en-US"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1477561"/>
                  </a:ext>
                </a:extLst>
              </a:tr>
              <a:tr h="536057">
                <a:tc>
                  <a:txBody>
                    <a:bodyPr/>
                    <a:lstStyle/>
                    <a:p>
                      <a:pPr algn="ctr" fontAlgn="b"/>
                      <a:r>
                        <a:rPr lang="en-US" sz="3600" b="0" u="none" strike="noStrike">
                          <a:solidFill>
                            <a:srgbClr val="000000"/>
                          </a:solidFill>
                          <a:effectLst/>
                        </a:rPr>
                        <a:t>75</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Leslie67</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710813"/>
                  </a:ext>
                </a:extLst>
              </a:tr>
              <a:tr h="536057">
                <a:tc>
                  <a:txBody>
                    <a:bodyPr/>
                    <a:lstStyle/>
                    <a:p>
                      <a:pPr algn="ctr" fontAlgn="b"/>
                      <a:r>
                        <a:rPr lang="en-US" sz="3600" b="0" u="none" strike="noStrike">
                          <a:solidFill>
                            <a:srgbClr val="000000"/>
                          </a:solidFill>
                          <a:effectLst/>
                        </a:rPr>
                        <a:t>76</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a:solidFill>
                            <a:srgbClr val="000000"/>
                          </a:solidFill>
                          <a:effectLst/>
                        </a:rPr>
                        <a:t>Janelle.Nikolaus81</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44865835"/>
                  </a:ext>
                </a:extLst>
              </a:tr>
              <a:tr h="536057">
                <a:tc>
                  <a:txBody>
                    <a:bodyPr/>
                    <a:lstStyle/>
                    <a:p>
                      <a:pPr algn="ctr" fontAlgn="b"/>
                      <a:r>
                        <a:rPr lang="en-US" sz="3600" b="0" u="none" strike="noStrike">
                          <a:solidFill>
                            <a:srgbClr val="000000"/>
                          </a:solidFill>
                          <a:effectLst/>
                        </a:rPr>
                        <a:t>80</a:t>
                      </a:r>
                      <a:endParaRPr lang="en-US" sz="3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3600" b="0" u="none" strike="noStrike" dirty="0" err="1">
                          <a:solidFill>
                            <a:srgbClr val="000000"/>
                          </a:solidFill>
                          <a:effectLst/>
                        </a:rPr>
                        <a:t>Darby_Herzog</a:t>
                      </a:r>
                      <a:endParaRPr lang="en-US" sz="3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3244725"/>
                  </a:ext>
                </a:extLst>
              </a:tr>
            </a:tbl>
          </a:graphicData>
        </a:graphic>
      </p:graphicFrame>
      <p:graphicFrame>
        <p:nvGraphicFramePr>
          <p:cNvPr id="7" name="Table 6">
            <a:extLst>
              <a:ext uri="{FF2B5EF4-FFF2-40B4-BE49-F238E27FC236}">
                <a16:creationId xmlns:a16="http://schemas.microsoft.com/office/drawing/2014/main" id="{36FAEEBF-2AD8-D5E4-AA57-AC60527DDF2A}"/>
              </a:ext>
            </a:extLst>
          </p:cNvPr>
          <p:cNvGraphicFramePr>
            <a:graphicFrameLocks noGrp="1"/>
          </p:cNvGraphicFramePr>
          <p:nvPr>
            <p:extLst>
              <p:ext uri="{D42A27DB-BD31-4B8C-83A1-F6EECF244321}">
                <p14:modId xmlns:p14="http://schemas.microsoft.com/office/powerpoint/2010/main" val="1173168888"/>
              </p:ext>
            </p:extLst>
          </p:nvPr>
        </p:nvGraphicFramePr>
        <p:xfrm>
          <a:off x="12344054" y="9882328"/>
          <a:ext cx="10694850" cy="3447290"/>
        </p:xfrm>
        <a:graphic>
          <a:graphicData uri="http://schemas.openxmlformats.org/drawingml/2006/table">
            <a:tbl>
              <a:tblPr>
                <a:tableStyleId>{327F97BB-C833-4FB7-BDE5-3F7075034690}</a:tableStyleId>
              </a:tblPr>
              <a:tblGrid>
                <a:gridCol w="3719949">
                  <a:extLst>
                    <a:ext uri="{9D8B030D-6E8A-4147-A177-3AD203B41FA5}">
                      <a16:colId xmlns:a16="http://schemas.microsoft.com/office/drawing/2014/main" val="876325629"/>
                    </a:ext>
                  </a:extLst>
                </a:gridCol>
                <a:gridCol w="6974901">
                  <a:extLst>
                    <a:ext uri="{9D8B030D-6E8A-4147-A177-3AD203B41FA5}">
                      <a16:colId xmlns:a16="http://schemas.microsoft.com/office/drawing/2014/main" val="3282175756"/>
                    </a:ext>
                  </a:extLst>
                </a:gridCol>
              </a:tblGrid>
              <a:tr h="689458">
                <a:tc>
                  <a:txBody>
                    <a:bodyPr/>
                    <a:lstStyle/>
                    <a:p>
                      <a:pPr algn="ctr" fontAlgn="b"/>
                      <a:r>
                        <a:rPr lang="en-US" sz="4000" b="0" u="none" strike="noStrike" dirty="0">
                          <a:solidFill>
                            <a:srgbClr val="000000"/>
                          </a:solidFill>
                          <a:effectLst/>
                        </a:rPr>
                        <a:t>81</a:t>
                      </a:r>
                      <a:endParaRPr lang="en-US" sz="4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4000" b="0" u="none" strike="noStrike" dirty="0">
                          <a:solidFill>
                            <a:srgbClr val="000000"/>
                          </a:solidFill>
                          <a:effectLst/>
                        </a:rPr>
                        <a:t>Esther.Zulauf61</a:t>
                      </a:r>
                      <a:endParaRPr lang="en-US" sz="4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982947"/>
                  </a:ext>
                </a:extLst>
              </a:tr>
              <a:tr h="689458">
                <a:tc>
                  <a:txBody>
                    <a:bodyPr/>
                    <a:lstStyle/>
                    <a:p>
                      <a:pPr algn="ctr" fontAlgn="b"/>
                      <a:r>
                        <a:rPr lang="en-US" sz="4000" b="0" u="none" strike="noStrike" dirty="0">
                          <a:solidFill>
                            <a:srgbClr val="000000"/>
                          </a:solidFill>
                          <a:effectLst/>
                        </a:rPr>
                        <a:t>83</a:t>
                      </a:r>
                      <a:endParaRPr lang="en-US" sz="4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4000" b="0" u="none" strike="noStrike">
                          <a:solidFill>
                            <a:srgbClr val="000000"/>
                          </a:solidFill>
                          <a:effectLst/>
                        </a:rPr>
                        <a:t>Bartholome.Bernhard</a:t>
                      </a:r>
                      <a:endParaRPr lang="en-US" sz="4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19139942"/>
                  </a:ext>
                </a:extLst>
              </a:tr>
              <a:tr h="689458">
                <a:tc>
                  <a:txBody>
                    <a:bodyPr/>
                    <a:lstStyle/>
                    <a:p>
                      <a:pPr algn="ctr" fontAlgn="b"/>
                      <a:r>
                        <a:rPr lang="en-US" sz="4000" b="0" u="none" strike="noStrike">
                          <a:solidFill>
                            <a:srgbClr val="000000"/>
                          </a:solidFill>
                          <a:effectLst/>
                        </a:rPr>
                        <a:t>89</a:t>
                      </a:r>
                      <a:endParaRPr lang="en-US" sz="4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4000" b="0" u="none" strike="noStrike" dirty="0" err="1">
                          <a:solidFill>
                            <a:srgbClr val="000000"/>
                          </a:solidFill>
                          <a:effectLst/>
                        </a:rPr>
                        <a:t>Jessyca_West</a:t>
                      </a:r>
                      <a:endParaRPr lang="en-US" sz="4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5707116"/>
                  </a:ext>
                </a:extLst>
              </a:tr>
              <a:tr h="689458">
                <a:tc>
                  <a:txBody>
                    <a:bodyPr/>
                    <a:lstStyle/>
                    <a:p>
                      <a:pPr algn="ctr" fontAlgn="b"/>
                      <a:r>
                        <a:rPr lang="en-US" sz="4000" b="0" u="none" strike="noStrike">
                          <a:solidFill>
                            <a:srgbClr val="000000"/>
                          </a:solidFill>
                          <a:effectLst/>
                        </a:rPr>
                        <a:t>90</a:t>
                      </a:r>
                      <a:endParaRPr lang="en-US" sz="4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4000" b="0" u="none" strike="noStrike" dirty="0">
                          <a:solidFill>
                            <a:srgbClr val="000000"/>
                          </a:solidFill>
                          <a:effectLst/>
                        </a:rPr>
                        <a:t>Esmeralda.Mraz57</a:t>
                      </a:r>
                      <a:endParaRPr lang="en-US" sz="4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0596808"/>
                  </a:ext>
                </a:extLst>
              </a:tr>
              <a:tr h="689458">
                <a:tc>
                  <a:txBody>
                    <a:bodyPr/>
                    <a:lstStyle/>
                    <a:p>
                      <a:pPr algn="ctr" fontAlgn="b"/>
                      <a:r>
                        <a:rPr lang="en-US" sz="4000" b="0" u="none" strike="noStrike">
                          <a:solidFill>
                            <a:srgbClr val="000000"/>
                          </a:solidFill>
                          <a:effectLst/>
                        </a:rPr>
                        <a:t>91</a:t>
                      </a:r>
                      <a:endParaRPr lang="en-US" sz="4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4000" b="0" u="none" strike="noStrike" dirty="0">
                          <a:solidFill>
                            <a:srgbClr val="000000"/>
                          </a:solidFill>
                          <a:effectLst/>
                        </a:rPr>
                        <a:t>Bethany20</a:t>
                      </a:r>
                      <a:endParaRPr lang="en-US" sz="4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878069"/>
                  </a:ext>
                </a:extLst>
              </a:tr>
            </a:tbl>
          </a:graphicData>
        </a:graphic>
      </p:graphicFrame>
    </p:spTree>
    <p:extLst>
      <p:ext uri="{BB962C8B-B14F-4D97-AF65-F5344CB8AC3E}">
        <p14:creationId xmlns:p14="http://schemas.microsoft.com/office/powerpoint/2010/main" val="166661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100" name="Google Shape;100;p3"/>
          <p:cNvSpPr/>
          <p:nvPr/>
        </p:nvSpPr>
        <p:spPr>
          <a:xfrm>
            <a:off x="3079626" y="392125"/>
            <a:ext cx="525135" cy="525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42327" y="247312"/>
            <a:ext cx="478622"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 descr="preencoded.png"/>
          <p:cNvPicPr preferRelativeResize="0"/>
          <p:nvPr/>
        </p:nvPicPr>
        <p:blipFill rotWithShape="1">
          <a:blip r:embed="rId3">
            <a:alphaModFix/>
          </a:blip>
          <a:srcRect/>
          <a:stretch/>
        </p:blipFill>
        <p:spPr>
          <a:xfrm>
            <a:off x="6294719" y="482366"/>
            <a:ext cx="689241" cy="689153"/>
          </a:xfrm>
          <a:prstGeom prst="rect">
            <a:avLst/>
          </a:prstGeom>
          <a:noFill/>
          <a:ln>
            <a:noFill/>
          </a:ln>
        </p:spPr>
      </p:pic>
      <p:sp>
        <p:nvSpPr>
          <p:cNvPr id="2" name="Google Shape;34;p2">
            <a:extLst>
              <a:ext uri="{FF2B5EF4-FFF2-40B4-BE49-F238E27FC236}">
                <a16:creationId xmlns:a16="http://schemas.microsoft.com/office/drawing/2014/main" id="{AA0DF5DA-33E7-C1DD-6BF4-F3C3B3803A81}"/>
              </a:ext>
            </a:extLst>
          </p:cNvPr>
          <p:cNvSpPr/>
          <p:nvPr/>
        </p:nvSpPr>
        <p:spPr>
          <a:xfrm>
            <a:off x="6020949" y="386382"/>
            <a:ext cx="13053034" cy="836571"/>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rPr>
              <a:t>Contest Winner Declaration</a:t>
            </a:r>
            <a:endParaRPr sz="5400" b="1" i="0" u="none" strike="noStrike" cap="none" dirty="0">
              <a:solidFill>
                <a:srgbClr val="FF6699"/>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sp>
        <p:nvSpPr>
          <p:cNvPr id="3" name="TextBox 2">
            <a:extLst>
              <a:ext uri="{FF2B5EF4-FFF2-40B4-BE49-F238E27FC236}">
                <a16:creationId xmlns:a16="http://schemas.microsoft.com/office/drawing/2014/main" id="{C8F4F598-DBC5-2C6B-63D4-2674E27355B3}"/>
              </a:ext>
            </a:extLst>
          </p:cNvPr>
          <p:cNvSpPr txBox="1"/>
          <p:nvPr/>
        </p:nvSpPr>
        <p:spPr>
          <a:xfrm>
            <a:off x="1050097" y="2152968"/>
            <a:ext cx="23138296" cy="1077218"/>
          </a:xfrm>
          <a:prstGeom prst="rect">
            <a:avLst/>
          </a:prstGeom>
          <a:noFill/>
        </p:spPr>
        <p:txBody>
          <a:bodyPr wrap="square" rtlCol="0">
            <a:spAutoFit/>
          </a:bodyPr>
          <a:lstStyle/>
          <a:p>
            <a:r>
              <a:rPr lang="en-US" sz="3200" dirty="0"/>
              <a:t>The team wanted to reward the user for most likes on a single photo to increase activity on the app. For this, we used dataset on likes and photo ids to match them with the user who posted the photo. Here are the details:</a:t>
            </a:r>
            <a:endParaRPr lang="en-US" dirty="0"/>
          </a:p>
        </p:txBody>
      </p:sp>
      <p:pic>
        <p:nvPicPr>
          <p:cNvPr id="6" name="Picture 5">
            <a:extLst>
              <a:ext uri="{FF2B5EF4-FFF2-40B4-BE49-F238E27FC236}">
                <a16:creationId xmlns:a16="http://schemas.microsoft.com/office/drawing/2014/main" id="{7A5CA98D-345E-C590-4AC3-81159307C31A}"/>
              </a:ext>
            </a:extLst>
          </p:cNvPr>
          <p:cNvPicPr>
            <a:picLocks noChangeAspect="1"/>
          </p:cNvPicPr>
          <p:nvPr/>
        </p:nvPicPr>
        <p:blipFill>
          <a:blip r:embed="rId4"/>
          <a:stretch>
            <a:fillRect/>
          </a:stretch>
        </p:blipFill>
        <p:spPr>
          <a:xfrm>
            <a:off x="2172709" y="3678382"/>
            <a:ext cx="10020878" cy="9555251"/>
          </a:xfrm>
          <a:prstGeom prst="rect">
            <a:avLst/>
          </a:prstGeom>
        </p:spPr>
      </p:pic>
      <p:pic>
        <p:nvPicPr>
          <p:cNvPr id="9" name="Picture 8">
            <a:extLst>
              <a:ext uri="{FF2B5EF4-FFF2-40B4-BE49-F238E27FC236}">
                <a16:creationId xmlns:a16="http://schemas.microsoft.com/office/drawing/2014/main" id="{55467AFE-72EC-47B1-9FC1-89B974AF2653}"/>
              </a:ext>
            </a:extLst>
          </p:cNvPr>
          <p:cNvPicPr>
            <a:picLocks noChangeAspect="1"/>
          </p:cNvPicPr>
          <p:nvPr/>
        </p:nvPicPr>
        <p:blipFill>
          <a:blip r:embed="rId5"/>
          <a:stretch>
            <a:fillRect/>
          </a:stretch>
        </p:blipFill>
        <p:spPr>
          <a:xfrm>
            <a:off x="12193588" y="6732816"/>
            <a:ext cx="10583286" cy="2099751"/>
          </a:xfrm>
          <a:prstGeom prst="rect">
            <a:avLst/>
          </a:prstGeom>
        </p:spPr>
      </p:pic>
    </p:spTree>
    <p:extLst>
      <p:ext uri="{BB962C8B-B14F-4D97-AF65-F5344CB8AC3E}">
        <p14:creationId xmlns:p14="http://schemas.microsoft.com/office/powerpoint/2010/main" val="1199757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7"/>
        <p:cNvGrpSpPr/>
        <p:nvPr/>
      </p:nvGrpSpPr>
      <p:grpSpPr>
        <a:xfrm>
          <a:off x="0" y="0"/>
          <a:ext cx="0" cy="0"/>
          <a:chOff x="0" y="0"/>
          <a:chExt cx="0" cy="0"/>
        </a:xfrm>
      </p:grpSpPr>
      <p:sp>
        <p:nvSpPr>
          <p:cNvPr id="528" name="Google Shape;528;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3" name="Google Shape;543;p10" descr="preencoded.png"/>
          <p:cNvPicPr preferRelativeResize="0"/>
          <p:nvPr/>
        </p:nvPicPr>
        <p:blipFill rotWithShape="1">
          <a:blip r:embed="rId3">
            <a:alphaModFix/>
          </a:blip>
          <a:srcRect/>
          <a:stretch/>
        </p:blipFill>
        <p:spPr>
          <a:xfrm>
            <a:off x="9889774" y="9606855"/>
            <a:ext cx="571571" cy="571500"/>
          </a:xfrm>
          <a:prstGeom prst="rect">
            <a:avLst/>
          </a:prstGeom>
          <a:noFill/>
          <a:ln>
            <a:noFill/>
          </a:ln>
        </p:spPr>
      </p:pic>
      <p:pic>
        <p:nvPicPr>
          <p:cNvPr id="544" name="Google Shape;544;p10" descr="preencoded.png"/>
          <p:cNvPicPr preferRelativeResize="0"/>
          <p:nvPr/>
        </p:nvPicPr>
        <p:blipFill rotWithShape="1">
          <a:blip r:embed="rId4">
            <a:alphaModFix/>
          </a:blip>
          <a:srcRect/>
          <a:stretch/>
        </p:blipFill>
        <p:spPr>
          <a:xfrm>
            <a:off x="18177559" y="4320480"/>
            <a:ext cx="571571" cy="571500"/>
          </a:xfrm>
          <a:prstGeom prst="rect">
            <a:avLst/>
          </a:prstGeom>
          <a:noFill/>
          <a:ln>
            <a:noFill/>
          </a:ln>
        </p:spPr>
      </p:pic>
      <p:pic>
        <p:nvPicPr>
          <p:cNvPr id="545" name="Google Shape;545;p10" descr="preencoded.png"/>
          <p:cNvPicPr preferRelativeResize="0"/>
          <p:nvPr/>
        </p:nvPicPr>
        <p:blipFill rotWithShape="1">
          <a:blip r:embed="rId5">
            <a:alphaModFix/>
          </a:blip>
          <a:srcRect/>
          <a:stretch/>
        </p:blipFill>
        <p:spPr>
          <a:xfrm>
            <a:off x="18427622" y="4570512"/>
            <a:ext cx="71446" cy="71437"/>
          </a:xfrm>
          <a:prstGeom prst="rect">
            <a:avLst/>
          </a:prstGeom>
          <a:noFill/>
          <a:ln>
            <a:noFill/>
          </a:ln>
        </p:spPr>
      </p:pic>
      <p:pic>
        <p:nvPicPr>
          <p:cNvPr id="546" name="Google Shape;546;p10" descr="preencoded.png"/>
          <p:cNvPicPr preferRelativeResize="0"/>
          <p:nvPr/>
        </p:nvPicPr>
        <p:blipFill rotWithShape="1">
          <a:blip r:embed="rId6">
            <a:alphaModFix/>
          </a:blip>
          <a:srcRect/>
          <a:stretch/>
        </p:blipFill>
        <p:spPr>
          <a:xfrm>
            <a:off x="18284729" y="4570512"/>
            <a:ext cx="71446" cy="71437"/>
          </a:xfrm>
          <a:prstGeom prst="rect">
            <a:avLst/>
          </a:prstGeom>
          <a:noFill/>
          <a:ln>
            <a:noFill/>
          </a:ln>
        </p:spPr>
      </p:pic>
      <p:pic>
        <p:nvPicPr>
          <p:cNvPr id="547" name="Google Shape;547;p10" descr="preencoded.png"/>
          <p:cNvPicPr preferRelativeResize="0"/>
          <p:nvPr/>
        </p:nvPicPr>
        <p:blipFill rotWithShape="1">
          <a:blip r:embed="rId7">
            <a:alphaModFix/>
          </a:blip>
          <a:srcRect/>
          <a:stretch/>
        </p:blipFill>
        <p:spPr>
          <a:xfrm>
            <a:off x="18570515" y="4570512"/>
            <a:ext cx="71446" cy="71437"/>
          </a:xfrm>
          <a:prstGeom prst="rect">
            <a:avLst/>
          </a:prstGeom>
          <a:noFill/>
          <a:ln>
            <a:noFill/>
          </a:ln>
        </p:spPr>
      </p:pic>
      <p:pic>
        <p:nvPicPr>
          <p:cNvPr id="548" name="Google Shape;548;p10" descr="preencoded.png"/>
          <p:cNvPicPr preferRelativeResize="0"/>
          <p:nvPr/>
        </p:nvPicPr>
        <p:blipFill rotWithShape="1">
          <a:blip r:embed="rId8">
            <a:alphaModFix/>
          </a:blip>
          <a:srcRect/>
          <a:stretch/>
        </p:blipFill>
        <p:spPr>
          <a:xfrm>
            <a:off x="17415464" y="4415730"/>
            <a:ext cx="381048" cy="381000"/>
          </a:xfrm>
          <a:prstGeom prst="rect">
            <a:avLst/>
          </a:prstGeom>
          <a:noFill/>
          <a:ln>
            <a:noFill/>
          </a:ln>
        </p:spPr>
      </p:pic>
      <p:pic>
        <p:nvPicPr>
          <p:cNvPr id="549" name="Google Shape;549;p10" descr="preencoded.png"/>
          <p:cNvPicPr preferRelativeResize="0"/>
          <p:nvPr/>
        </p:nvPicPr>
        <p:blipFill rotWithShape="1">
          <a:blip r:embed="rId9">
            <a:alphaModFix/>
          </a:blip>
          <a:srcRect/>
          <a:stretch/>
        </p:blipFill>
        <p:spPr>
          <a:xfrm>
            <a:off x="17431347" y="4447294"/>
            <a:ext cx="349294" cy="317785"/>
          </a:xfrm>
          <a:prstGeom prst="rect">
            <a:avLst/>
          </a:prstGeom>
          <a:noFill/>
          <a:ln>
            <a:noFill/>
          </a:ln>
        </p:spPr>
      </p:pic>
      <p:pic>
        <p:nvPicPr>
          <p:cNvPr id="550" name="Google Shape;550;p10" descr="preencoded.png"/>
          <p:cNvPicPr preferRelativeResize="0"/>
          <p:nvPr/>
        </p:nvPicPr>
        <p:blipFill rotWithShape="1">
          <a:blip r:embed="rId4">
            <a:alphaModFix/>
          </a:blip>
          <a:srcRect/>
          <a:stretch/>
        </p:blipFill>
        <p:spPr>
          <a:xfrm>
            <a:off x="16462845" y="4320480"/>
            <a:ext cx="571571" cy="571500"/>
          </a:xfrm>
          <a:prstGeom prst="rect">
            <a:avLst/>
          </a:prstGeom>
          <a:noFill/>
          <a:ln>
            <a:noFill/>
          </a:ln>
        </p:spPr>
      </p:pic>
      <p:pic>
        <p:nvPicPr>
          <p:cNvPr id="551" name="Google Shape;551;p10" descr="preencoded.png"/>
          <p:cNvPicPr preferRelativeResize="0"/>
          <p:nvPr/>
        </p:nvPicPr>
        <p:blipFill rotWithShape="1">
          <a:blip r:embed="rId10">
            <a:alphaModFix/>
          </a:blip>
          <a:srcRect/>
          <a:stretch/>
        </p:blipFill>
        <p:spPr>
          <a:xfrm>
            <a:off x="16474753" y="4332449"/>
            <a:ext cx="547756" cy="547688"/>
          </a:xfrm>
          <a:prstGeom prst="rect">
            <a:avLst/>
          </a:prstGeom>
          <a:noFill/>
          <a:ln>
            <a:noFill/>
          </a:ln>
        </p:spPr>
      </p:pic>
      <p:pic>
        <p:nvPicPr>
          <p:cNvPr id="552" name="Google Shape;552;p10" descr="preencoded.png"/>
          <p:cNvPicPr preferRelativeResize="0"/>
          <p:nvPr/>
        </p:nvPicPr>
        <p:blipFill rotWithShape="1">
          <a:blip r:embed="rId11">
            <a:alphaModFix/>
          </a:blip>
          <a:srcRect/>
          <a:stretch/>
        </p:blipFill>
        <p:spPr>
          <a:xfrm>
            <a:off x="15176809" y="200918"/>
            <a:ext cx="1071696" cy="1071563"/>
          </a:xfrm>
          <a:prstGeom prst="rect">
            <a:avLst/>
          </a:prstGeom>
          <a:noFill/>
          <a:ln>
            <a:noFill/>
          </a:ln>
        </p:spPr>
      </p:pic>
      <p:sp>
        <p:nvSpPr>
          <p:cNvPr id="553" name="Google Shape;553;p10"/>
          <p:cNvSpPr/>
          <p:nvPr/>
        </p:nvSpPr>
        <p:spPr>
          <a:xfrm>
            <a:off x="10959708" y="8528747"/>
            <a:ext cx="2779266" cy="534988"/>
          </a:xfrm>
          <a:prstGeom prst="rect">
            <a:avLst/>
          </a:prstGeom>
          <a:noFill/>
          <a:ln>
            <a:noFill/>
          </a:ln>
        </p:spPr>
        <p:txBody>
          <a:bodyPr spcFirstLastPara="1" wrap="square" lIns="0" tIns="0" rIns="0" bIns="0" anchor="ctr" anchorCtr="0">
            <a:noAutofit/>
          </a:bodyPr>
          <a:lstStyle/>
          <a:p>
            <a:pPr marL="0" marR="0" lvl="0" indent="0" algn="l" rtl="0">
              <a:lnSpc>
                <a:spcPct val="128571"/>
              </a:lnSpc>
              <a:spcBef>
                <a:spcPts val="0"/>
              </a:spcBef>
              <a:spcAft>
                <a:spcPts val="0"/>
              </a:spcAft>
              <a:buClr>
                <a:srgbClr val="262626"/>
              </a:buClr>
              <a:buSzPts val="2625"/>
              <a:buFont typeface="Roboto Medium"/>
              <a:buNone/>
            </a:pPr>
            <a:r>
              <a:rPr lang="en-US" sz="2625" dirty="0">
                <a:solidFill>
                  <a:srgbClr val="262626"/>
                </a:solidFill>
                <a:latin typeface="Roboto" panose="02000000000000000000" pitchFamily="2" charset="0"/>
                <a:ea typeface="Roboto" panose="02000000000000000000" pitchFamily="2" charset="0"/>
                <a:cs typeface="Roboto" panose="02000000000000000000" pitchFamily="2" charset="0"/>
                <a:sym typeface="Roboto Medium"/>
              </a:rPr>
              <a:t>Zack_Kemmer93</a:t>
            </a:r>
            <a:endParaRPr sz="2625"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554" name="Google Shape;554;p10"/>
          <p:cNvSpPr/>
          <p:nvPr/>
        </p:nvSpPr>
        <p:spPr>
          <a:xfrm>
            <a:off x="10968833" y="8952868"/>
            <a:ext cx="4700400" cy="1406400"/>
          </a:xfrm>
          <a:prstGeom prst="rect">
            <a:avLst/>
          </a:prstGeom>
          <a:noFill/>
          <a:ln>
            <a:noFill/>
          </a:ln>
        </p:spPr>
        <p:txBody>
          <a:bodyPr spcFirstLastPara="1" wrap="square" lIns="0" tIns="0" rIns="0" bIns="0" anchor="ctr" anchorCtr="0">
            <a:noAutofit/>
          </a:bodyPr>
          <a:lstStyle/>
          <a:p>
            <a:pPr marL="0" marR="0" lvl="0" indent="0" algn="l" rtl="0">
              <a:lnSpc>
                <a:spcPct val="128571"/>
              </a:lnSpc>
              <a:spcBef>
                <a:spcPts val="0"/>
              </a:spcBef>
              <a:spcAft>
                <a:spcPts val="0"/>
              </a:spcAft>
              <a:buClr>
                <a:srgbClr val="262626"/>
              </a:buClr>
              <a:buSzPts val="2625"/>
              <a:buFont typeface="Roboto"/>
              <a:buNone/>
            </a:pPr>
            <a:r>
              <a:rPr lang="en-US" sz="2625" b="0" i="0" u="none" strike="noStrike" cap="none" dirty="0">
                <a:solidFill>
                  <a:srgbClr val="262626"/>
                </a:solidFill>
                <a:latin typeface="Roboto"/>
                <a:ea typeface="Roboto"/>
                <a:cs typeface="Roboto"/>
                <a:sym typeface="Roboto"/>
              </a:rPr>
              <a:t>A well-deserved victory! 🔥🙌 </a:t>
            </a:r>
            <a:r>
              <a:rPr lang="en-US" sz="2625" b="0" i="0" u="none" strike="noStrike" cap="none" dirty="0">
                <a:solidFill>
                  <a:srgbClr val="00376B"/>
                </a:solidFill>
                <a:latin typeface="Roboto"/>
                <a:ea typeface="Roboto"/>
                <a:cs typeface="Roboto"/>
                <a:sym typeface="Roboto"/>
              </a:rPr>
              <a:t>#mostlikedwinner</a:t>
            </a:r>
            <a:endParaRPr sz="2625" b="0" i="0" u="none" strike="noStrike" cap="none" dirty="0">
              <a:solidFill>
                <a:schemeClr val="dk1"/>
              </a:solidFill>
              <a:latin typeface="Calibri"/>
              <a:ea typeface="Calibri"/>
              <a:cs typeface="Calibri"/>
              <a:sym typeface="Calibri"/>
            </a:endParaRPr>
          </a:p>
        </p:txBody>
      </p:sp>
      <p:sp>
        <p:nvSpPr>
          <p:cNvPr id="556" name="Google Shape;556;p10"/>
          <p:cNvSpPr/>
          <p:nvPr/>
        </p:nvSpPr>
        <p:spPr>
          <a:xfrm>
            <a:off x="15635505" y="10563324"/>
            <a:ext cx="1065346" cy="468313"/>
          </a:xfrm>
          <a:prstGeom prst="rect">
            <a:avLst/>
          </a:prstGeom>
          <a:noFill/>
          <a:ln>
            <a:noFill/>
          </a:ln>
        </p:spPr>
        <p:txBody>
          <a:bodyPr spcFirstLastPara="1" wrap="square" lIns="0" tIns="0" rIns="0" bIns="0" anchor="ctr" anchorCtr="0">
            <a:noAutofit/>
          </a:bodyPr>
          <a:lstStyle/>
          <a:p>
            <a:pPr marL="0" marR="0" lvl="0" indent="0" algn="ctr" rtl="0">
              <a:lnSpc>
                <a:spcPct val="145419"/>
              </a:lnSpc>
              <a:spcBef>
                <a:spcPts val="0"/>
              </a:spcBef>
              <a:spcAft>
                <a:spcPts val="0"/>
              </a:spcAft>
              <a:buClr>
                <a:srgbClr val="8E8E8E"/>
              </a:buClr>
              <a:buSzPts val="2063"/>
              <a:buFont typeface="Roboto"/>
              <a:buNone/>
            </a:pPr>
            <a:r>
              <a:rPr lang="en-US" sz="2063" b="0" i="0" u="none" strike="noStrike" cap="none">
                <a:solidFill>
                  <a:srgbClr val="8E8E8E"/>
                </a:solidFill>
                <a:latin typeface="Roboto"/>
                <a:ea typeface="Roboto"/>
                <a:cs typeface="Roboto"/>
                <a:sym typeface="Roboto"/>
              </a:rPr>
              <a:t>5:00 AM</a:t>
            </a:r>
            <a:endParaRPr sz="2063" b="0" i="0" u="none" strike="noStrike" cap="none">
              <a:solidFill>
                <a:schemeClr val="dk1"/>
              </a:solidFill>
              <a:latin typeface="Calibri"/>
              <a:ea typeface="Calibri"/>
              <a:cs typeface="Calibri"/>
              <a:sym typeface="Calibri"/>
            </a:endParaRPr>
          </a:p>
        </p:txBody>
      </p:sp>
      <p:sp>
        <p:nvSpPr>
          <p:cNvPr id="557" name="Google Shape;557;p10"/>
          <p:cNvSpPr/>
          <p:nvPr/>
        </p:nvSpPr>
        <p:spPr>
          <a:xfrm>
            <a:off x="9889774" y="12168188"/>
            <a:ext cx="12931804" cy="1047750"/>
          </a:xfrm>
          <a:prstGeom prst="roundRect">
            <a:avLst>
              <a:gd name="adj" fmla="val 49745"/>
            </a:avLst>
          </a:prstGeom>
          <a:solidFill>
            <a:srgbClr val="FFFFFF"/>
          </a:solidFill>
          <a:ln w="25400" cap="flat"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8" name="Google Shape;558;p10" descr="preencoded.png"/>
          <p:cNvPicPr preferRelativeResize="0"/>
          <p:nvPr/>
        </p:nvPicPr>
        <p:blipFill rotWithShape="1">
          <a:blip r:embed="rId4">
            <a:alphaModFix/>
          </a:blip>
          <a:srcRect/>
          <a:stretch/>
        </p:blipFill>
        <p:spPr>
          <a:xfrm>
            <a:off x="10366083" y="12406313"/>
            <a:ext cx="571571" cy="571500"/>
          </a:xfrm>
          <a:prstGeom prst="rect">
            <a:avLst/>
          </a:prstGeom>
          <a:noFill/>
          <a:ln>
            <a:noFill/>
          </a:ln>
        </p:spPr>
      </p:pic>
      <p:pic>
        <p:nvPicPr>
          <p:cNvPr id="559" name="Google Shape;559;p10" descr="preencoded.png"/>
          <p:cNvPicPr preferRelativeResize="0"/>
          <p:nvPr/>
        </p:nvPicPr>
        <p:blipFill rotWithShape="1">
          <a:blip r:embed="rId12">
            <a:alphaModFix/>
          </a:blip>
          <a:srcRect/>
          <a:stretch/>
        </p:blipFill>
        <p:spPr>
          <a:xfrm>
            <a:off x="10377991" y="12418281"/>
            <a:ext cx="547756" cy="547688"/>
          </a:xfrm>
          <a:prstGeom prst="rect">
            <a:avLst/>
          </a:prstGeom>
          <a:noFill/>
          <a:ln>
            <a:noFill/>
          </a:ln>
        </p:spPr>
      </p:pic>
      <p:pic>
        <p:nvPicPr>
          <p:cNvPr id="560" name="Google Shape;560;p10" descr="preencoded.png"/>
          <p:cNvPicPr preferRelativeResize="0"/>
          <p:nvPr/>
        </p:nvPicPr>
        <p:blipFill rotWithShape="1">
          <a:blip r:embed="rId13">
            <a:alphaModFix/>
          </a:blip>
          <a:srcRect/>
          <a:stretch/>
        </p:blipFill>
        <p:spPr>
          <a:xfrm>
            <a:off x="11128178" y="12287250"/>
            <a:ext cx="9461095" cy="812800"/>
          </a:xfrm>
          <a:prstGeom prst="rect">
            <a:avLst/>
          </a:prstGeom>
          <a:noFill/>
          <a:ln>
            <a:noFill/>
          </a:ln>
        </p:spPr>
      </p:pic>
      <p:sp>
        <p:nvSpPr>
          <p:cNvPr id="561" name="Google Shape;561;p10"/>
          <p:cNvSpPr/>
          <p:nvPr/>
        </p:nvSpPr>
        <p:spPr>
          <a:xfrm>
            <a:off x="11342518" y="12422188"/>
            <a:ext cx="1736942" cy="542925"/>
          </a:xfrm>
          <a:prstGeom prst="rect">
            <a:avLst/>
          </a:prstGeom>
          <a:noFill/>
          <a:ln>
            <a:noFill/>
          </a:ln>
        </p:spPr>
        <p:txBody>
          <a:bodyPr spcFirstLastPara="1" wrap="square" lIns="0" tIns="0" rIns="0" bIns="0" anchor="ctr" anchorCtr="0">
            <a:noAutofit/>
          </a:bodyPr>
          <a:lstStyle/>
          <a:p>
            <a:pPr marL="0" marR="0" lvl="0" indent="0" algn="l" rtl="0">
              <a:lnSpc>
                <a:spcPct val="128571"/>
              </a:lnSpc>
              <a:spcBef>
                <a:spcPts val="0"/>
              </a:spcBef>
              <a:spcAft>
                <a:spcPts val="0"/>
              </a:spcAft>
              <a:buClr>
                <a:srgbClr val="262626"/>
              </a:buClr>
              <a:buSzPts val="2625"/>
              <a:buFont typeface="Roboto"/>
              <a:buNone/>
            </a:pPr>
            <a:r>
              <a:rPr lang="en-US" sz="2625" b="0" i="0" u="none" strike="noStrike" cap="none">
                <a:solidFill>
                  <a:srgbClr val="262626"/>
                </a:solidFill>
                <a:latin typeface="Roboto"/>
                <a:ea typeface="Roboto"/>
                <a:cs typeface="Roboto"/>
                <a:sym typeface="Roboto"/>
              </a:rPr>
              <a:t>Message...</a:t>
            </a:r>
            <a:endParaRPr sz="2625" b="0" i="0" u="none" strike="noStrike" cap="none">
              <a:solidFill>
                <a:schemeClr val="dk1"/>
              </a:solidFill>
              <a:latin typeface="Calibri"/>
              <a:ea typeface="Calibri"/>
              <a:cs typeface="Calibri"/>
              <a:sym typeface="Calibri"/>
            </a:endParaRPr>
          </a:p>
        </p:txBody>
      </p:sp>
      <p:pic>
        <p:nvPicPr>
          <p:cNvPr id="562" name="Google Shape;562;p10" descr="preencoded.png"/>
          <p:cNvPicPr preferRelativeResize="0"/>
          <p:nvPr/>
        </p:nvPicPr>
        <p:blipFill rotWithShape="1">
          <a:blip r:embed="rId4">
            <a:alphaModFix/>
          </a:blip>
          <a:srcRect/>
          <a:stretch/>
        </p:blipFill>
        <p:spPr>
          <a:xfrm>
            <a:off x="20892524" y="12406313"/>
            <a:ext cx="571571" cy="571500"/>
          </a:xfrm>
          <a:prstGeom prst="rect">
            <a:avLst/>
          </a:prstGeom>
          <a:noFill/>
          <a:ln>
            <a:noFill/>
          </a:ln>
        </p:spPr>
      </p:pic>
      <p:pic>
        <p:nvPicPr>
          <p:cNvPr id="563" name="Google Shape;563;p10" descr="preencoded.png"/>
          <p:cNvPicPr preferRelativeResize="0"/>
          <p:nvPr/>
        </p:nvPicPr>
        <p:blipFill rotWithShape="1">
          <a:blip r:embed="rId14">
            <a:alphaModFix/>
          </a:blip>
          <a:srcRect/>
          <a:stretch/>
        </p:blipFill>
        <p:spPr>
          <a:xfrm>
            <a:off x="21011412" y="12525685"/>
            <a:ext cx="74163" cy="74154"/>
          </a:xfrm>
          <a:prstGeom prst="rect">
            <a:avLst/>
          </a:prstGeom>
          <a:noFill/>
          <a:ln>
            <a:noFill/>
          </a:ln>
        </p:spPr>
      </p:pic>
      <p:pic>
        <p:nvPicPr>
          <p:cNvPr id="564" name="Google Shape;564;p10" descr="preencoded.png"/>
          <p:cNvPicPr preferRelativeResize="0"/>
          <p:nvPr/>
        </p:nvPicPr>
        <p:blipFill rotWithShape="1">
          <a:blip r:embed="rId15">
            <a:alphaModFix/>
          </a:blip>
          <a:srcRect/>
          <a:stretch/>
        </p:blipFill>
        <p:spPr>
          <a:xfrm>
            <a:off x="20923316" y="12661392"/>
            <a:ext cx="509918" cy="204800"/>
          </a:xfrm>
          <a:prstGeom prst="rect">
            <a:avLst/>
          </a:prstGeom>
          <a:noFill/>
          <a:ln>
            <a:noFill/>
          </a:ln>
        </p:spPr>
      </p:pic>
      <p:pic>
        <p:nvPicPr>
          <p:cNvPr id="565" name="Google Shape;565;p10" descr="preencoded.png"/>
          <p:cNvPicPr preferRelativeResize="0"/>
          <p:nvPr/>
        </p:nvPicPr>
        <p:blipFill rotWithShape="1">
          <a:blip r:embed="rId16">
            <a:alphaModFix/>
          </a:blip>
          <a:srcRect/>
          <a:stretch/>
        </p:blipFill>
        <p:spPr>
          <a:xfrm>
            <a:off x="20916528" y="12430187"/>
            <a:ext cx="523751" cy="523726"/>
          </a:xfrm>
          <a:prstGeom prst="rect">
            <a:avLst/>
          </a:prstGeom>
          <a:noFill/>
          <a:ln>
            <a:noFill/>
          </a:ln>
        </p:spPr>
      </p:pic>
      <p:pic>
        <p:nvPicPr>
          <p:cNvPr id="566" name="Google Shape;566;p10" descr="preencoded.png"/>
          <p:cNvPicPr preferRelativeResize="0"/>
          <p:nvPr/>
        </p:nvPicPr>
        <p:blipFill rotWithShape="1">
          <a:blip r:embed="rId4">
            <a:alphaModFix/>
          </a:blip>
          <a:srcRect/>
          <a:stretch/>
        </p:blipFill>
        <p:spPr>
          <a:xfrm>
            <a:off x="21845143" y="12406313"/>
            <a:ext cx="571571" cy="571500"/>
          </a:xfrm>
          <a:prstGeom prst="rect">
            <a:avLst/>
          </a:prstGeom>
          <a:noFill/>
          <a:ln>
            <a:noFill/>
          </a:ln>
        </p:spPr>
      </p:pic>
      <p:pic>
        <p:nvPicPr>
          <p:cNvPr id="567" name="Google Shape;567;p10" descr="preencoded.png"/>
          <p:cNvPicPr preferRelativeResize="0"/>
          <p:nvPr/>
        </p:nvPicPr>
        <p:blipFill rotWithShape="1">
          <a:blip r:embed="rId17">
            <a:alphaModFix/>
          </a:blip>
          <a:srcRect/>
          <a:stretch/>
        </p:blipFill>
        <p:spPr>
          <a:xfrm>
            <a:off x="21856954" y="12451593"/>
            <a:ext cx="547951" cy="480901"/>
          </a:xfrm>
          <a:prstGeom prst="rect">
            <a:avLst/>
          </a:prstGeom>
          <a:noFill/>
          <a:ln>
            <a:noFill/>
          </a:ln>
        </p:spPr>
      </p:pic>
      <p:sp>
        <p:nvSpPr>
          <p:cNvPr id="568" name="Google Shape;568;p10"/>
          <p:cNvSpPr/>
          <p:nvPr/>
        </p:nvSpPr>
        <p:spPr>
          <a:xfrm>
            <a:off x="9889774" y="23813"/>
            <a:ext cx="12931804" cy="140493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10"/>
          <p:cNvSpPr/>
          <p:nvPr/>
        </p:nvSpPr>
        <p:spPr>
          <a:xfrm>
            <a:off x="11064670" y="81280"/>
            <a:ext cx="2413302" cy="768032"/>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3000"/>
              <a:buFont typeface="Roboto Medium"/>
              <a:buNone/>
            </a:pPr>
            <a:endParaRPr sz="3000" b="0" i="0" u="none" strike="noStrike" cap="none" dirty="0">
              <a:solidFill>
                <a:schemeClr val="dk1"/>
              </a:solidFill>
              <a:latin typeface="Calibri"/>
              <a:ea typeface="Calibri"/>
              <a:cs typeface="Calibri"/>
              <a:sym typeface="Calibri"/>
            </a:endParaRPr>
          </a:p>
        </p:txBody>
      </p:sp>
      <p:sp>
        <p:nvSpPr>
          <p:cNvPr id="572" name="Google Shape;572;p10"/>
          <p:cNvSpPr/>
          <p:nvPr/>
        </p:nvSpPr>
        <p:spPr>
          <a:xfrm>
            <a:off x="19963720" y="250031"/>
            <a:ext cx="2857857" cy="9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10" descr="preencoded.png"/>
          <p:cNvPicPr preferRelativeResize="0"/>
          <p:nvPr/>
        </p:nvPicPr>
        <p:blipFill rotWithShape="1">
          <a:blip r:embed="rId4">
            <a:alphaModFix/>
          </a:blip>
          <a:srcRect/>
          <a:stretch/>
        </p:blipFill>
        <p:spPr>
          <a:xfrm>
            <a:off x="20154244" y="440531"/>
            <a:ext cx="571571" cy="571500"/>
          </a:xfrm>
          <a:prstGeom prst="rect">
            <a:avLst/>
          </a:prstGeom>
          <a:noFill/>
          <a:ln>
            <a:noFill/>
          </a:ln>
        </p:spPr>
      </p:pic>
      <p:pic>
        <p:nvPicPr>
          <p:cNvPr id="574" name="Google Shape;574;p10" descr="preencoded.png"/>
          <p:cNvPicPr preferRelativeResize="0"/>
          <p:nvPr/>
        </p:nvPicPr>
        <p:blipFill rotWithShape="1">
          <a:blip r:embed="rId18">
            <a:alphaModFix/>
          </a:blip>
          <a:srcRect/>
          <a:stretch/>
        </p:blipFill>
        <p:spPr>
          <a:xfrm>
            <a:off x="20176013" y="462173"/>
            <a:ext cx="523987" cy="523949"/>
          </a:xfrm>
          <a:prstGeom prst="rect">
            <a:avLst/>
          </a:prstGeom>
          <a:noFill/>
          <a:ln>
            <a:noFill/>
          </a:ln>
        </p:spPr>
      </p:pic>
      <p:pic>
        <p:nvPicPr>
          <p:cNvPr id="575" name="Google Shape;575;p10" descr="preencoded.png"/>
          <p:cNvPicPr preferRelativeResize="0"/>
          <p:nvPr/>
        </p:nvPicPr>
        <p:blipFill rotWithShape="1">
          <a:blip r:embed="rId4">
            <a:alphaModFix/>
          </a:blip>
          <a:srcRect/>
          <a:stretch/>
        </p:blipFill>
        <p:spPr>
          <a:xfrm>
            <a:off x="21106863" y="440531"/>
            <a:ext cx="571571" cy="571500"/>
          </a:xfrm>
          <a:prstGeom prst="rect">
            <a:avLst/>
          </a:prstGeom>
          <a:noFill/>
          <a:ln>
            <a:noFill/>
          </a:ln>
        </p:spPr>
      </p:pic>
      <p:pic>
        <p:nvPicPr>
          <p:cNvPr id="576" name="Google Shape;576;p10" descr="preencoded.png"/>
          <p:cNvPicPr preferRelativeResize="0"/>
          <p:nvPr/>
        </p:nvPicPr>
        <p:blipFill rotWithShape="1">
          <a:blip r:embed="rId19">
            <a:alphaModFix/>
          </a:blip>
          <a:srcRect/>
          <a:stretch/>
        </p:blipFill>
        <p:spPr>
          <a:xfrm>
            <a:off x="21106863" y="488156"/>
            <a:ext cx="452469" cy="476250"/>
          </a:xfrm>
          <a:prstGeom prst="rect">
            <a:avLst/>
          </a:prstGeom>
          <a:noFill/>
          <a:ln>
            <a:noFill/>
          </a:ln>
        </p:spPr>
      </p:pic>
      <p:pic>
        <p:nvPicPr>
          <p:cNvPr id="577" name="Google Shape;577;p10" descr="preencoded.png"/>
          <p:cNvPicPr preferRelativeResize="0"/>
          <p:nvPr/>
        </p:nvPicPr>
        <p:blipFill rotWithShape="1">
          <a:blip r:embed="rId20">
            <a:alphaModFix/>
          </a:blip>
          <a:srcRect/>
          <a:stretch/>
        </p:blipFill>
        <p:spPr>
          <a:xfrm>
            <a:off x="21511701" y="571562"/>
            <a:ext cx="166733" cy="309438"/>
          </a:xfrm>
          <a:prstGeom prst="rect">
            <a:avLst/>
          </a:prstGeom>
          <a:noFill/>
          <a:ln>
            <a:noFill/>
          </a:ln>
        </p:spPr>
      </p:pic>
      <p:pic>
        <p:nvPicPr>
          <p:cNvPr id="578" name="Google Shape;578;p10" descr="preencoded.png"/>
          <p:cNvPicPr preferRelativeResize="0"/>
          <p:nvPr/>
        </p:nvPicPr>
        <p:blipFill rotWithShape="1">
          <a:blip r:embed="rId4">
            <a:alphaModFix/>
          </a:blip>
          <a:srcRect/>
          <a:stretch/>
        </p:blipFill>
        <p:spPr>
          <a:xfrm>
            <a:off x="22059482" y="440531"/>
            <a:ext cx="571571" cy="571500"/>
          </a:xfrm>
          <a:prstGeom prst="rect">
            <a:avLst/>
          </a:prstGeom>
          <a:noFill/>
          <a:ln>
            <a:noFill/>
          </a:ln>
        </p:spPr>
      </p:pic>
      <p:pic>
        <p:nvPicPr>
          <p:cNvPr id="579" name="Google Shape;579;p10" descr="preencoded.png"/>
          <p:cNvPicPr preferRelativeResize="0"/>
          <p:nvPr/>
        </p:nvPicPr>
        <p:blipFill rotWithShape="1">
          <a:blip r:embed="rId21">
            <a:alphaModFix/>
          </a:blip>
          <a:srcRect/>
          <a:stretch/>
        </p:blipFill>
        <p:spPr>
          <a:xfrm>
            <a:off x="22071415" y="452549"/>
            <a:ext cx="547756" cy="547688"/>
          </a:xfrm>
          <a:prstGeom prst="rect">
            <a:avLst/>
          </a:prstGeom>
          <a:noFill/>
          <a:ln>
            <a:noFill/>
          </a:ln>
        </p:spPr>
      </p:pic>
      <p:pic>
        <p:nvPicPr>
          <p:cNvPr id="580" name="Google Shape;580;p10" descr="preencoded.png"/>
          <p:cNvPicPr preferRelativeResize="0"/>
          <p:nvPr/>
        </p:nvPicPr>
        <p:blipFill rotWithShape="1">
          <a:blip r:embed="rId22">
            <a:alphaModFix/>
          </a:blip>
          <a:srcRect/>
          <a:stretch/>
        </p:blipFill>
        <p:spPr>
          <a:xfrm>
            <a:off x="22311191" y="594345"/>
            <a:ext cx="59539" cy="59531"/>
          </a:xfrm>
          <a:prstGeom prst="rect">
            <a:avLst/>
          </a:prstGeom>
          <a:noFill/>
          <a:ln>
            <a:noFill/>
          </a:ln>
        </p:spPr>
      </p:pic>
      <p:pic>
        <p:nvPicPr>
          <p:cNvPr id="581" name="Google Shape;581;p10" descr="preencoded.png"/>
          <p:cNvPicPr preferRelativeResize="0"/>
          <p:nvPr/>
        </p:nvPicPr>
        <p:blipFill rotWithShape="1">
          <a:blip r:embed="rId23">
            <a:alphaModFix/>
          </a:blip>
          <a:srcRect/>
          <a:stretch/>
        </p:blipFill>
        <p:spPr>
          <a:xfrm>
            <a:off x="22287376" y="816223"/>
            <a:ext cx="115815" cy="47625"/>
          </a:xfrm>
          <a:prstGeom prst="rect">
            <a:avLst/>
          </a:prstGeom>
          <a:noFill/>
          <a:ln>
            <a:noFill/>
          </a:ln>
        </p:spPr>
      </p:pic>
      <p:pic>
        <p:nvPicPr>
          <p:cNvPr id="582" name="Google Shape;582;p10" descr="preencoded.png"/>
          <p:cNvPicPr preferRelativeResize="0"/>
          <p:nvPr/>
        </p:nvPicPr>
        <p:blipFill rotWithShape="1">
          <a:blip r:embed="rId24">
            <a:alphaModFix/>
          </a:blip>
          <a:srcRect/>
          <a:stretch/>
        </p:blipFill>
        <p:spPr>
          <a:xfrm>
            <a:off x="22287376" y="679834"/>
            <a:ext cx="81711" cy="184001"/>
          </a:xfrm>
          <a:prstGeom prst="rect">
            <a:avLst/>
          </a:prstGeom>
          <a:noFill/>
          <a:ln>
            <a:noFill/>
          </a:ln>
        </p:spPr>
      </p:pic>
      <p:pic>
        <p:nvPicPr>
          <p:cNvPr id="583" name="Google Shape;583;p10" descr="preencoded.png"/>
          <p:cNvPicPr preferRelativeResize="0"/>
          <p:nvPr/>
        </p:nvPicPr>
        <p:blipFill rotWithShape="1">
          <a:blip r:embed="rId25">
            <a:alphaModFix/>
          </a:blip>
          <a:srcRect/>
          <a:stretch/>
        </p:blipFill>
        <p:spPr>
          <a:xfrm>
            <a:off x="11033800" y="1754725"/>
            <a:ext cx="5038975" cy="6513988"/>
          </a:xfrm>
          <a:prstGeom prst="rect">
            <a:avLst/>
          </a:prstGeom>
          <a:noFill/>
          <a:ln>
            <a:noFill/>
          </a:ln>
        </p:spPr>
      </p:pic>
      <p:sp>
        <p:nvSpPr>
          <p:cNvPr id="2" name="Rectangle 1">
            <a:extLst>
              <a:ext uri="{FF2B5EF4-FFF2-40B4-BE49-F238E27FC236}">
                <a16:creationId xmlns:a16="http://schemas.microsoft.com/office/drawing/2014/main" id="{46C4AEF8-13C8-7A7D-9F1B-7834A11F373E}"/>
              </a:ext>
            </a:extLst>
          </p:cNvPr>
          <p:cNvSpPr/>
          <p:nvPr/>
        </p:nvSpPr>
        <p:spPr>
          <a:xfrm>
            <a:off x="0" y="-77787"/>
            <a:ext cx="9639690" cy="13692187"/>
          </a:xfrm>
          <a:prstGeom prst="rect">
            <a:avLst/>
          </a:prstGeom>
          <a:gradFill>
            <a:gsLst>
              <a:gs pos="0">
                <a:srgbClr val="FF00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34;p2">
            <a:extLst>
              <a:ext uri="{FF2B5EF4-FFF2-40B4-BE49-F238E27FC236}">
                <a16:creationId xmlns:a16="http://schemas.microsoft.com/office/drawing/2014/main" id="{47ACF448-9EC0-4D78-45F8-65C9524C8B22}"/>
              </a:ext>
            </a:extLst>
          </p:cNvPr>
          <p:cNvSpPr/>
          <p:nvPr/>
        </p:nvSpPr>
        <p:spPr>
          <a:xfrm>
            <a:off x="-1924856" y="2565302"/>
            <a:ext cx="13053034" cy="6072187"/>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262626"/>
              </a:buClr>
              <a:buSzPts val="2828"/>
              <a:buFont typeface="Roboto"/>
              <a:buNone/>
            </a:pPr>
            <a:r>
              <a:rPr lang="en-US" sz="72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Contest Winner</a:t>
            </a:r>
          </a:p>
          <a:p>
            <a:pPr marL="0" marR="0" lvl="0" indent="0" algn="ctr" rtl="0">
              <a:lnSpc>
                <a:spcPct val="150000"/>
              </a:lnSpc>
              <a:spcBef>
                <a:spcPts val="0"/>
              </a:spcBef>
              <a:spcAft>
                <a:spcPts val="0"/>
              </a:spcAft>
              <a:buClr>
                <a:srgbClr val="262626"/>
              </a:buClr>
              <a:buSzPts val="2828"/>
              <a:buFont typeface="Roboto"/>
              <a:buNone/>
            </a:pPr>
            <a:r>
              <a:rPr lang="en-US" sz="8800" b="1"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48</a:t>
            </a:r>
          </a:p>
          <a:p>
            <a:pPr marL="0" marR="0" lvl="0" indent="0" algn="ctr" rtl="0">
              <a:lnSpc>
                <a:spcPct val="150000"/>
              </a:lnSpc>
              <a:spcBef>
                <a:spcPts val="0"/>
              </a:spcBef>
              <a:spcAft>
                <a:spcPts val="0"/>
              </a:spcAft>
              <a:buClr>
                <a:srgbClr val="262626"/>
              </a:buClr>
              <a:buSzPts val="2828"/>
              <a:buFont typeface="Roboto"/>
              <a:buNone/>
            </a:pPr>
            <a:r>
              <a:rPr lang="en-US" sz="7200" b="1"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rPr>
              <a:t>Zack_Kemmer93</a:t>
            </a:r>
            <a:endParaRPr sz="7200" b="1" i="0" u="none" strike="noStrike" cap="none" dirty="0">
              <a:solidFill>
                <a:schemeClr val="bg1">
                  <a:lumMod val="95000"/>
                </a:schemeClr>
              </a:solidFill>
              <a:latin typeface="Lucida Calligraphy" panose="03010101010101010101" pitchFamily="66" charset="0"/>
              <a:ea typeface="Roboto" panose="02000000000000000000" pitchFamily="2" charset="0"/>
              <a:cs typeface="Roboto" panose="02000000000000000000" pitchFamily="2" charset="0"/>
              <a:sym typeface="Calibri"/>
            </a:endParaRPr>
          </a:p>
        </p:txBody>
      </p:sp>
      <p:pic>
        <p:nvPicPr>
          <p:cNvPr id="9218" name="Picture 2" descr="Winner Stock Photos, Images and Backgrounds for Free Download">
            <a:extLst>
              <a:ext uri="{FF2B5EF4-FFF2-40B4-BE49-F238E27FC236}">
                <a16:creationId xmlns:a16="http://schemas.microsoft.com/office/drawing/2014/main" id="{7C67DCAF-B220-BBD7-9F72-7790F4B3153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080547" y="1801814"/>
            <a:ext cx="4992228" cy="640724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Beyond a 'Winner-Takes-All' Strategy for Platforms">
            <a:extLst>
              <a:ext uri="{FF2B5EF4-FFF2-40B4-BE49-F238E27FC236}">
                <a16:creationId xmlns:a16="http://schemas.microsoft.com/office/drawing/2014/main" id="{8D2F01CA-8D38-B8C3-803D-95D46BBC9FE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852" y="8582819"/>
            <a:ext cx="9639690" cy="5133181"/>
          </a:xfrm>
          <a:prstGeom prst="rect">
            <a:avLst/>
          </a:prstGeom>
          <a:noFill/>
          <a:extLst>
            <a:ext uri="{909E8E84-426E-40DD-AFC4-6F175D3DCCD1}">
              <a14:hiddenFill xmlns:a14="http://schemas.microsoft.com/office/drawing/2010/main">
                <a:solidFill>
                  <a:srgbClr val="FFFFFF"/>
                </a:solidFill>
              </a14:hiddenFill>
            </a:ext>
          </a:extLst>
        </p:spPr>
      </p:pic>
      <p:sp>
        <p:nvSpPr>
          <p:cNvPr id="4" name="Heart 3">
            <a:extLst>
              <a:ext uri="{FF2B5EF4-FFF2-40B4-BE49-F238E27FC236}">
                <a16:creationId xmlns:a16="http://schemas.microsoft.com/office/drawing/2014/main" id="{B4652AA8-85E4-80DD-8ED0-18CD1CBF94EA}"/>
              </a:ext>
            </a:extLst>
          </p:cNvPr>
          <p:cNvSpPr/>
          <p:nvPr/>
        </p:nvSpPr>
        <p:spPr>
          <a:xfrm>
            <a:off x="1603317" y="4798908"/>
            <a:ext cx="1995120" cy="1805057"/>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TotalTime>
  <Words>1135</Words>
  <Application>Microsoft Office PowerPoint</Application>
  <PresentationFormat>Custom</PresentationFormat>
  <Paragraphs>214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Roboto</vt:lpstr>
      <vt:lpstr>Lucida Calligraphy</vt:lpstr>
      <vt:lpstr>French Script MT</vt:lpstr>
      <vt:lpstr>Calibri</vt:lpstr>
      <vt:lpstr>Arial</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shreya gunjal</cp:lastModifiedBy>
  <cp:revision>5</cp:revision>
  <dcterms:created xsi:type="dcterms:W3CDTF">2023-08-03T03:16:56Z</dcterms:created>
  <dcterms:modified xsi:type="dcterms:W3CDTF">2025-02-05T07:26:44Z</dcterms:modified>
</cp:coreProperties>
</file>